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3"/>
    <p:sldId id="355" r:id="rId4"/>
    <p:sldId id="262" r:id="rId5"/>
    <p:sldId id="280" r:id="rId6"/>
    <p:sldId id="279" r:id="rId7"/>
    <p:sldId id="304" r:id="rId8"/>
    <p:sldId id="305" r:id="rId9"/>
    <p:sldId id="306" r:id="rId10"/>
    <p:sldId id="356" r:id="rId11"/>
    <p:sldId id="309" r:id="rId12"/>
    <p:sldId id="310" r:id="rId13"/>
    <p:sldId id="273" r:id="rId14"/>
    <p:sldId id="307" r:id="rId15"/>
    <p:sldId id="332" r:id="rId16"/>
    <p:sldId id="333" r:id="rId17"/>
    <p:sldId id="334" r:id="rId18"/>
    <p:sldId id="335" r:id="rId19"/>
    <p:sldId id="357" r:id="rId20"/>
    <p:sldId id="274" r:id="rId21"/>
    <p:sldId id="390" r:id="rId22"/>
    <p:sldId id="392" r:id="rId23"/>
    <p:sldId id="395" r:id="rId24"/>
    <p:sldId id="27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A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-96" y="-1626"/>
      </p:cViewPr>
      <p:guideLst>
        <p:guide orient="horz" pos="2222"/>
        <p:guide pos="38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962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7D85-B250-428C-B17C-36484957D7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D213-C4AA-45D7-8C7F-14DB875197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97CD4-F646-4BB9-9919-E959CC826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D533-0B45-413E-8569-DF1C5D7C41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: 空心 21"/>
          <p:cNvSpPr/>
          <p:nvPr userDrawn="1"/>
        </p:nvSpPr>
        <p:spPr>
          <a:xfrm>
            <a:off x="1029224" y="1169991"/>
            <a:ext cx="3186113" cy="3186113"/>
          </a:xfrm>
          <a:prstGeom prst="donut">
            <a:avLst>
              <a:gd name="adj" fmla="val 3386"/>
            </a:avLst>
          </a:prstGeom>
          <a:solidFill>
            <a:srgbClr val="C4A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8" name="矩形 7"/>
          <p:cNvSpPr/>
          <p:nvPr userDrawn="1"/>
        </p:nvSpPr>
        <p:spPr>
          <a:xfrm>
            <a:off x="3124724" y="2093123"/>
            <a:ext cx="8105775" cy="1883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平行四边形 8"/>
          <p:cNvSpPr/>
          <p:nvPr userDrawn="1"/>
        </p:nvSpPr>
        <p:spPr>
          <a:xfrm>
            <a:off x="483923" y="565940"/>
            <a:ext cx="2812251" cy="4394213"/>
          </a:xfrm>
          <a:prstGeom prst="parallelogram">
            <a:avLst>
              <a:gd name="adj" fmla="val 768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: 空心 21"/>
          <p:cNvSpPr/>
          <p:nvPr userDrawn="1"/>
        </p:nvSpPr>
        <p:spPr>
          <a:xfrm>
            <a:off x="1314450" y="2153443"/>
            <a:ext cx="3186113" cy="3186113"/>
          </a:xfrm>
          <a:prstGeom prst="donut">
            <a:avLst>
              <a:gd name="adj" fmla="val 3386"/>
            </a:avLst>
          </a:prstGeom>
          <a:solidFill>
            <a:srgbClr val="C4A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24" name="矩形 23"/>
          <p:cNvSpPr/>
          <p:nvPr userDrawn="1"/>
        </p:nvSpPr>
        <p:spPr>
          <a:xfrm>
            <a:off x="3409950" y="3076575"/>
            <a:ext cx="8105775" cy="1883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3" name="平行四边形 22"/>
          <p:cNvSpPr/>
          <p:nvPr userDrawn="1"/>
        </p:nvSpPr>
        <p:spPr>
          <a:xfrm>
            <a:off x="769149" y="1549392"/>
            <a:ext cx="2812251" cy="4394213"/>
          </a:xfrm>
          <a:prstGeom prst="parallelogram">
            <a:avLst>
              <a:gd name="adj" fmla="val 768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9950" y="1393031"/>
            <a:ext cx="79375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09950" y="4272756"/>
            <a:ext cx="79375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804862" y="2263776"/>
            <a:ext cx="2809876" cy="2809876"/>
          </a:xfrm>
        </p:spPr>
        <p:txBody>
          <a:bodyPr anchor="ctr">
            <a:noAutofit/>
          </a:bodyPr>
          <a:lstStyle>
            <a:lvl1pPr marL="0" indent="0" algn="ctr">
              <a:buNone/>
              <a:defRPr sz="16600" i="1">
                <a:solidFill>
                  <a:srgbClr val="C4A26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#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4A26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742950"/>
            <a:ext cx="771525" cy="520700"/>
          </a:xfrm>
          <a:custGeom>
            <a:avLst/>
            <a:gdLst>
              <a:gd name="connsiteX0" fmla="*/ 0 w 771525"/>
              <a:gd name="connsiteY0" fmla="*/ 0 h 520700"/>
              <a:gd name="connsiteX1" fmla="*/ 771525 w 771525"/>
              <a:gd name="connsiteY1" fmla="*/ 0 h 520700"/>
              <a:gd name="connsiteX2" fmla="*/ 534627 w 771525"/>
              <a:gd name="connsiteY2" fmla="*/ 520700 h 520700"/>
              <a:gd name="connsiteX3" fmla="*/ 0 w 771525"/>
              <a:gd name="connsiteY3" fmla="*/ 520700 h 520700"/>
              <a:gd name="connsiteX4" fmla="*/ 0 w 771525"/>
              <a:gd name="connsiteY4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520700">
                <a:moveTo>
                  <a:pt x="0" y="0"/>
                </a:moveTo>
                <a:lnTo>
                  <a:pt x="771525" y="0"/>
                </a:lnTo>
                <a:lnTo>
                  <a:pt x="534627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solidFill>
            <a:srgbClr val="C4A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23908" y="81863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CA54AC7-8B74-4520-B1EE-E45E3D31081A}" type="slidenum">
              <a:rPr lang="zh-CN" altLang="en-US" smtClean="0">
                <a:solidFill>
                  <a:schemeClr val="bg2">
                    <a:lumMod val="25000"/>
                  </a:schemeClr>
                </a:solidFill>
              </a:rPr>
            </a:fld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microsoft.com/office/2007/relationships/media" Target="../media/media4.wmv"/><Relationship Id="rId1" Type="http://schemas.openxmlformats.org/officeDocument/2006/relationships/video" Target="../media/media4.wmv"/></Relationships>
</file>

<file path=ppt/slides/_rels/slide11.xml.rels><?xml version="1.0" encoding="UTF-8" standalone="yes"?>
<Relationships xmlns="http://schemas.openxmlformats.org/package/2006/relationships"><Relationship Id="rId9" Type="http://schemas.microsoft.com/office/2007/relationships/media" Target="../media/media7.wmv"/><Relationship Id="rId8" Type="http://schemas.openxmlformats.org/officeDocument/2006/relationships/video" Target="../media/media7.wmv"/><Relationship Id="rId7" Type="http://schemas.openxmlformats.org/officeDocument/2006/relationships/image" Target="../media/image10.png"/><Relationship Id="rId6" Type="http://schemas.microsoft.com/office/2007/relationships/media" Target="../media/media6.wmv"/><Relationship Id="rId5" Type="http://schemas.openxmlformats.org/officeDocument/2006/relationships/video" Target="../media/media6.wmv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media" Target="../media/media5.wmv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12.png"/><Relationship Id="rId12" Type="http://schemas.microsoft.com/office/2007/relationships/media" Target="../media/media8.wmv"/><Relationship Id="rId11" Type="http://schemas.openxmlformats.org/officeDocument/2006/relationships/video" Target="../media/media8.wmv"/><Relationship Id="rId10" Type="http://schemas.openxmlformats.org/officeDocument/2006/relationships/image" Target="../media/image11.png"/><Relationship Id="rId1" Type="http://schemas.openxmlformats.org/officeDocument/2006/relationships/video" Target="../media/media5.wm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microsoft.com/office/2007/relationships/media" Target="../media/media10.wmv"/><Relationship Id="rId4" Type="http://schemas.openxmlformats.org/officeDocument/2006/relationships/video" Target="../media/media10.wmv"/><Relationship Id="rId3" Type="http://schemas.openxmlformats.org/officeDocument/2006/relationships/image" Target="../media/image18.png"/><Relationship Id="rId2" Type="http://schemas.microsoft.com/office/2007/relationships/media" Target="../media/media9.wmv"/><Relationship Id="rId1" Type="http://schemas.openxmlformats.org/officeDocument/2006/relationships/video" Target="../media/media9.wm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microsoft.com/office/2007/relationships/media" Target="../media/media11.wmv"/><Relationship Id="rId5" Type="http://schemas.openxmlformats.org/officeDocument/2006/relationships/video" Target="../media/media11.wmv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48.png"/><Relationship Id="rId20" Type="http://schemas.microsoft.com/office/2007/relationships/media" Target="../media/media12.wmv"/><Relationship Id="rId2" Type="http://schemas.openxmlformats.org/officeDocument/2006/relationships/image" Target="../media/image33.png"/><Relationship Id="rId19" Type="http://schemas.openxmlformats.org/officeDocument/2006/relationships/video" Target="../media/media12.wmv"/><Relationship Id="rId18" Type="http://schemas.openxmlformats.org/officeDocument/2006/relationships/image" Target="../media/image47.png"/><Relationship Id="rId17" Type="http://schemas.openxmlformats.org/officeDocument/2006/relationships/image" Target="../media/image46.png"/><Relationship Id="rId16" Type="http://schemas.openxmlformats.org/officeDocument/2006/relationships/image" Target="../media/image45.png"/><Relationship Id="rId15" Type="http://schemas.openxmlformats.org/officeDocument/2006/relationships/image" Target="../media/image44.png"/><Relationship Id="rId14" Type="http://schemas.openxmlformats.org/officeDocument/2006/relationships/image" Target="../media/image43.png"/><Relationship Id="rId13" Type="http://schemas.openxmlformats.org/officeDocument/2006/relationships/image" Target="../media/image42.png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.png"/><Relationship Id="rId2" Type="http://schemas.microsoft.com/office/2007/relationships/media" Target="../media/media1.wmv"/><Relationship Id="rId1" Type="http://schemas.openxmlformats.org/officeDocument/2006/relationships/video" Target="../media/media1.wmv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microsoft.com/office/2007/relationships/media" Target="../media/media2.wmv"/><Relationship Id="rId1" Type="http://schemas.openxmlformats.org/officeDocument/2006/relationships/video" Target="../media/media2.wmv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microsoft.com/office/2007/relationships/media" Target="../media/media3.wmv"/><Relationship Id="rId1" Type="http://schemas.openxmlformats.org/officeDocument/2006/relationships/video" Target="../media/media3.wm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177552" y="1548827"/>
            <a:ext cx="7208837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2018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班级负责人培训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2261442" y="3113903"/>
            <a:ext cx="7208837" cy="1655762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河北师范大学易班发展中心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28285" y="5327134"/>
            <a:ext cx="43802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培训人：崔峻烽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培训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2018.11.</a:t>
            </a:r>
            <a:r>
              <a:rPr 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</a:rPr>
              <a:t>发布话题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4" name="发布话题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6210" y="1691640"/>
            <a:ext cx="8768715" cy="5173345"/>
          </a:xfrm>
          <a:prstGeom prst="rect">
            <a:avLst/>
          </a:prstGeom>
        </p:spPr>
      </p:pic>
      <p:pic>
        <p:nvPicPr>
          <p:cNvPr id="5" name="图片 4" descr="手机端话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975" y="1731010"/>
            <a:ext cx="2865120" cy="509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1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</a:rPr>
              <a:t>群主页管理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320" y="2045970"/>
            <a:ext cx="53422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chemeClr val="bg1"/>
                </a:solidFill>
              </a:rPr>
              <a:t>什么是群主页？</a:t>
            </a:r>
            <a:endParaRPr lang="zh-CN" altLang="en-US" sz="60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18100" y="3985260"/>
            <a:ext cx="6345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>
                <a:solidFill>
                  <a:schemeClr val="bg1"/>
                </a:solidFill>
              </a:rPr>
              <a:t>群主页如何管理？</a:t>
            </a:r>
            <a:endParaRPr lang="zh-CN" altLang="en-US" sz="6000">
              <a:solidFill>
                <a:schemeClr val="bg1"/>
              </a:solidFill>
            </a:endParaRPr>
          </a:p>
        </p:txBody>
      </p:sp>
      <p:pic>
        <p:nvPicPr>
          <p:cNvPr id="5" name="什么是群主页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76095" y="1804035"/>
            <a:ext cx="8640063" cy="5040037"/>
          </a:xfrm>
          <a:prstGeom prst="rect">
            <a:avLst/>
          </a:prstGeom>
        </p:spPr>
      </p:pic>
      <p:pic>
        <p:nvPicPr>
          <p:cNvPr id="6" name="图片 5" descr="群主页管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11960"/>
            <a:ext cx="10058400" cy="5132070"/>
          </a:xfrm>
          <a:prstGeom prst="rect">
            <a:avLst/>
          </a:prstGeom>
        </p:spPr>
      </p:pic>
      <p:pic>
        <p:nvPicPr>
          <p:cNvPr id="7" name="更改背景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37385" y="1804035"/>
            <a:ext cx="8640063" cy="5040037"/>
          </a:xfrm>
          <a:prstGeom prst="rect">
            <a:avLst/>
          </a:prstGeom>
        </p:spPr>
      </p:pic>
      <p:pic>
        <p:nvPicPr>
          <p:cNvPr id="8" name="群主页样式管理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18335" y="1804035"/>
            <a:ext cx="8640063" cy="5040037"/>
          </a:xfrm>
          <a:prstGeom prst="rect">
            <a:avLst/>
          </a:prstGeom>
        </p:spPr>
      </p:pic>
      <p:pic>
        <p:nvPicPr>
          <p:cNvPr id="9" name="群主页其它管理">
            <a:hlinkClick r:id="" action="ppaction://media"/>
          </p:cNvPr>
          <p:cNvPicPr/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37385" y="1804035"/>
            <a:ext cx="8640063" cy="5040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5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8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>
                <p:cTn id="9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 fullScrn="0">
              <p:cMediaNode vol="0" mute="1">
                <p:cTn id="9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video fullScrn="0">
              <p:cMediaNode vol="0" mute="1">
                <p:cTn id="9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 vol="0" mute="1">
                <p:cTn id="9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/>
      <p:bldP spid="4" grpId="0"/>
      <p:bldP spid="3" grpId="1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409950" y="1635601"/>
            <a:ext cx="7937500" cy="2852737"/>
          </a:xfrm>
        </p:spPr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轻应用的搭建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什么是轻应用？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QQ截图201810162042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691005"/>
            <a:ext cx="10058400" cy="510603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26160" y="1809750"/>
            <a:ext cx="10097770" cy="4817745"/>
            <a:chOff x="1913" y="2663"/>
            <a:chExt cx="15133" cy="7214"/>
          </a:xfrm>
        </p:grpSpPr>
        <p:pic>
          <p:nvPicPr>
            <p:cNvPr id="6" name="图片 5" descr="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3" y="2663"/>
              <a:ext cx="7567" cy="3584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" y="6105"/>
              <a:ext cx="7581" cy="3772"/>
            </a:xfrm>
            <a:prstGeom prst="rect">
              <a:avLst/>
            </a:prstGeom>
          </p:spPr>
        </p:pic>
        <p:pic>
          <p:nvPicPr>
            <p:cNvPr id="9" name="图片 8" descr="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0" y="2663"/>
              <a:ext cx="7567" cy="3629"/>
            </a:xfrm>
            <a:prstGeom prst="rect">
              <a:avLst/>
            </a:prstGeom>
          </p:spPr>
        </p:pic>
        <p:pic>
          <p:nvPicPr>
            <p:cNvPr id="10" name="图片 9" descr="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0" y="6247"/>
              <a:ext cx="7567" cy="362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947420" y="1820545"/>
            <a:ext cx="82511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以易班网络平台为媒介，配合各种通用组件和功能组件来实现线上报名，抢票，评选等多种功能的应用。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什么是轻应用？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82600"/>
            <a:ext cx="10515600" cy="1325563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创建轻应用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创建轻应用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76095" y="1808480"/>
            <a:ext cx="8640063" cy="5040037"/>
          </a:xfrm>
          <a:prstGeom prst="rect">
            <a:avLst/>
          </a:prstGeom>
        </p:spPr>
      </p:pic>
      <p:pic>
        <p:nvPicPr>
          <p:cNvPr id="4" name="创建轻应用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6095" y="1808480"/>
            <a:ext cx="8640063" cy="5040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video fullScrn="0">
              <p:cMediaNode vol="0" mute="1">
                <p:cTn id="3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79730"/>
            <a:ext cx="10515600" cy="1325563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组件介绍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115" y="1610360"/>
            <a:ext cx="10352405" cy="5266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</a:rPr>
              <a:t>通用组件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3" name="图片 2" descr="T{`$4G1L815U`W~6QVMP3X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10" y="1819275"/>
            <a:ext cx="4619625" cy="4342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69610" y="1819275"/>
            <a:ext cx="6014085" cy="3723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</a:rPr>
              <a:t>Banner:</a:t>
            </a:r>
            <a:r>
              <a:rPr lang="zh-CN" altLang="en-US" sz="4000">
                <a:solidFill>
                  <a:schemeClr val="bg1"/>
                </a:solidFill>
              </a:rPr>
              <a:t>轻应用中的封面图片，是对轻应用最直接的介绍，图片分为电脑尺寸和手机尺寸，按照推荐尺寸上传效果最好。</a:t>
            </a:r>
            <a:endParaRPr lang="zh-CN" altLang="en-US" sz="40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</p:txBody>
      </p:sp>
      <p:pic>
        <p:nvPicPr>
          <p:cNvPr id="5" name="图片 4" descr="bann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1434465"/>
            <a:ext cx="10746105" cy="5113020"/>
          </a:xfrm>
          <a:prstGeom prst="rect">
            <a:avLst/>
          </a:prstGeom>
        </p:spPr>
      </p:pic>
      <p:pic>
        <p:nvPicPr>
          <p:cNvPr id="6" name="图片 5" descr="B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90" y="1434465"/>
            <a:ext cx="6067425" cy="5125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11825" y="1819275"/>
            <a:ext cx="61690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>
                <a:solidFill>
                  <a:schemeClr val="bg1"/>
                </a:solidFill>
              </a:rPr>
              <a:t>富文本：轻应用中最活跃的部分，可以插入图片，视频，文字，让轻应用更加的美观，同时也更具吸引力 。</a:t>
            </a:r>
            <a:endParaRPr lang="en-US" altLang="zh-CN" sz="3600">
              <a:solidFill>
                <a:schemeClr val="bg1"/>
              </a:solidFill>
            </a:endParaRPr>
          </a:p>
        </p:txBody>
      </p:sp>
      <p:pic>
        <p:nvPicPr>
          <p:cNvPr id="8" name="图片 7" descr="富文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140" y="1819275"/>
            <a:ext cx="5874385" cy="4297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24550" y="1910715"/>
            <a:ext cx="56153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评论：一般放在应用的最下方，起到收集意见的作用，评论数据可以通过后台导出。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10" name="图片 9" descr="评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060" y="1654810"/>
            <a:ext cx="5895340" cy="46716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64860" y="1819275"/>
            <a:ext cx="593280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签名墙：打开应用的人就会在上面显示，主要起到美观的效果，签名墙中间的文字可以设置，要求十五个字以内。</a:t>
            </a:r>
            <a:endParaRPr lang="zh-CN" altLang="en-US" sz="4000">
              <a:solidFill>
                <a:schemeClr val="bg1"/>
              </a:solidFill>
            </a:endParaRPr>
          </a:p>
        </p:txBody>
      </p:sp>
      <p:pic>
        <p:nvPicPr>
          <p:cNvPr id="12" name="图片 11" descr="签名墙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380" y="1819275"/>
            <a:ext cx="6438900" cy="4399280"/>
          </a:xfrm>
          <a:prstGeom prst="rect">
            <a:avLst/>
          </a:prstGeom>
        </p:spPr>
      </p:pic>
      <p:pic>
        <p:nvPicPr>
          <p:cNvPr id="13" name="图片 12" descr="签名墙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630" y="1758950"/>
            <a:ext cx="6117590" cy="44634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14695" y="1819275"/>
            <a:ext cx="608711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相关活动：如果有别的活动需要同时宣传或者想要链接到某一个网址，只需要在相关活动中添加网址和封面图片即可。</a:t>
            </a:r>
            <a:endParaRPr lang="zh-CN" altLang="en-US" sz="4000">
              <a:solidFill>
                <a:schemeClr val="bg1"/>
              </a:solidFill>
            </a:endParaRPr>
          </a:p>
        </p:txBody>
      </p:sp>
      <p:pic>
        <p:nvPicPr>
          <p:cNvPr id="15" name="图片 14" descr="相关活动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810" y="1819275"/>
            <a:ext cx="5963920" cy="4342765"/>
          </a:xfrm>
          <a:prstGeom prst="rect">
            <a:avLst/>
          </a:prstGeom>
        </p:spPr>
      </p:pic>
      <p:pic>
        <p:nvPicPr>
          <p:cNvPr id="16" name="图片 15" descr="相关活动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5630" y="2846070"/>
            <a:ext cx="6306820" cy="19519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657850" y="1819275"/>
            <a:ext cx="63258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照片墙：作用与签名墙相仿，使轻应用整体更加美观。</a:t>
            </a:r>
            <a:endParaRPr lang="zh-CN" altLang="en-US" sz="4000">
              <a:solidFill>
                <a:schemeClr val="bg1"/>
              </a:solidFill>
            </a:endParaRPr>
          </a:p>
        </p:txBody>
      </p:sp>
      <p:pic>
        <p:nvPicPr>
          <p:cNvPr id="18" name="图片 17" descr="照片墙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215" y="2736850"/>
            <a:ext cx="6155690" cy="2219325"/>
          </a:xfrm>
          <a:prstGeom prst="rect">
            <a:avLst/>
          </a:prstGeom>
        </p:spPr>
      </p:pic>
      <p:pic>
        <p:nvPicPr>
          <p:cNvPr id="19" name="图片 18" descr="照片墙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3865" y="1592580"/>
            <a:ext cx="6402705" cy="479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  <p:bldP spid="11" grpId="0"/>
      <p:bldP spid="11" grpId="1"/>
      <p:bldP spid="14" grpId="0"/>
      <p:bldP spid="14" grpId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功能组件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 descr="%CPC]_VG`T`~H{`GYKEJD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75" y="1691005"/>
            <a:ext cx="4239895" cy="4169410"/>
          </a:xfrm>
          <a:prstGeom prst="rect">
            <a:avLst/>
          </a:prstGeom>
        </p:spPr>
      </p:pic>
      <p:pic>
        <p:nvPicPr>
          <p:cNvPr id="7" name="图片 6" descr="投票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10" y="1631315"/>
            <a:ext cx="6058535" cy="4490085"/>
          </a:xfrm>
          <a:prstGeom prst="rect">
            <a:avLst/>
          </a:prstGeom>
        </p:spPr>
      </p:pic>
      <p:pic>
        <p:nvPicPr>
          <p:cNvPr id="8" name="图片 7" descr="投票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95" y="1482090"/>
            <a:ext cx="6398260" cy="4787900"/>
          </a:xfrm>
          <a:prstGeom prst="rect">
            <a:avLst/>
          </a:prstGeom>
        </p:spPr>
      </p:pic>
      <p:pic>
        <p:nvPicPr>
          <p:cNvPr id="9" name="图片 8" descr="投票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510" y="1692910"/>
            <a:ext cx="5943600" cy="4433570"/>
          </a:xfrm>
          <a:prstGeom prst="rect">
            <a:avLst/>
          </a:prstGeom>
        </p:spPr>
      </p:pic>
      <p:pic>
        <p:nvPicPr>
          <p:cNvPr id="10" name="投票选项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0605" y="1463675"/>
            <a:ext cx="10118725" cy="5387975"/>
          </a:xfrm>
          <a:prstGeom prst="rect">
            <a:avLst/>
          </a:prstGeom>
        </p:spPr>
      </p:pic>
      <p:pic>
        <p:nvPicPr>
          <p:cNvPr id="11" name="图片 10" descr="投票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55" y="1691005"/>
            <a:ext cx="7586980" cy="5022215"/>
          </a:xfrm>
          <a:prstGeom prst="rect">
            <a:avLst/>
          </a:prstGeom>
        </p:spPr>
      </p:pic>
      <p:pic>
        <p:nvPicPr>
          <p:cNvPr id="12" name="图片 11" descr="投票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1540" y="713740"/>
            <a:ext cx="2962275" cy="6134100"/>
          </a:xfrm>
          <a:prstGeom prst="rect">
            <a:avLst/>
          </a:prstGeom>
        </p:spPr>
      </p:pic>
      <p:pic>
        <p:nvPicPr>
          <p:cNvPr id="13" name="图片 12" descr="报名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540" y="1549400"/>
            <a:ext cx="6234430" cy="4652645"/>
          </a:xfrm>
          <a:prstGeom prst="rect">
            <a:avLst/>
          </a:prstGeom>
        </p:spPr>
      </p:pic>
      <p:pic>
        <p:nvPicPr>
          <p:cNvPr id="14" name="图片 13" descr="报名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0540" y="1500505"/>
            <a:ext cx="6324600" cy="4701540"/>
          </a:xfrm>
          <a:prstGeom prst="rect">
            <a:avLst/>
          </a:prstGeom>
        </p:spPr>
      </p:pic>
      <p:pic>
        <p:nvPicPr>
          <p:cNvPr id="15" name="图片 14" descr="报名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0540" y="1500505"/>
            <a:ext cx="6306185" cy="4700905"/>
          </a:xfrm>
          <a:prstGeom prst="rect">
            <a:avLst/>
          </a:prstGeom>
        </p:spPr>
      </p:pic>
      <p:pic>
        <p:nvPicPr>
          <p:cNvPr id="17" name="图片 16" descr="报名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0540" y="1500505"/>
            <a:ext cx="6325235" cy="4717415"/>
          </a:xfrm>
          <a:prstGeom prst="rect">
            <a:avLst/>
          </a:prstGeom>
        </p:spPr>
      </p:pic>
      <p:pic>
        <p:nvPicPr>
          <p:cNvPr id="18" name="图片 17" descr="报名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0540" y="2201545"/>
            <a:ext cx="6125845" cy="29260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13370" y="561340"/>
            <a:ext cx="1673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报名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52360" y="560070"/>
            <a:ext cx="2675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抢票</a:t>
            </a:r>
            <a:endParaRPr lang="zh-CN" altLang="en-US" sz="4000">
              <a:solidFill>
                <a:schemeClr val="bg1"/>
              </a:solidFill>
            </a:endParaRPr>
          </a:p>
        </p:txBody>
      </p:sp>
      <p:pic>
        <p:nvPicPr>
          <p:cNvPr id="21" name="图片 20" descr="抢票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6425" y="1624330"/>
            <a:ext cx="6206490" cy="4665980"/>
          </a:xfrm>
          <a:prstGeom prst="rect">
            <a:avLst/>
          </a:prstGeom>
        </p:spPr>
      </p:pic>
      <p:pic>
        <p:nvPicPr>
          <p:cNvPr id="22" name="图片 21" descr="抢票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86425" y="1624330"/>
            <a:ext cx="6278245" cy="4665980"/>
          </a:xfrm>
          <a:prstGeom prst="rect">
            <a:avLst/>
          </a:prstGeom>
        </p:spPr>
      </p:pic>
      <p:pic>
        <p:nvPicPr>
          <p:cNvPr id="23" name="图片 22" descr="抢票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86425" y="1624330"/>
            <a:ext cx="6249670" cy="4665980"/>
          </a:xfrm>
          <a:prstGeom prst="rect">
            <a:avLst/>
          </a:prstGeom>
        </p:spPr>
      </p:pic>
      <p:pic>
        <p:nvPicPr>
          <p:cNvPr id="24" name="图片 23" descr="抢票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75605" y="1624965"/>
            <a:ext cx="6460490" cy="46653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562600" y="1791335"/>
            <a:ext cx="63690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贺卡：在手机端打开时出现的翻页效果，可以突出展现轻应用的主题，使轻应用更加美观。</a:t>
            </a:r>
            <a:endParaRPr lang="en-US" altLang="zh-CN" sz="4000">
              <a:solidFill>
                <a:schemeClr val="bg1"/>
              </a:solidFill>
            </a:endParaRPr>
          </a:p>
        </p:txBody>
      </p:sp>
      <p:pic>
        <p:nvPicPr>
          <p:cNvPr id="26" name="贺卡">
            <a:hlinkClick r:id="" action="ppaction://media"/>
          </p:cNvPr>
          <p:cNvPicPr/>
          <p:nvPr>
            <a:videoFile r:link="rId19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15390" y="1438910"/>
            <a:ext cx="9761220" cy="540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21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video fullScrn="0">
              <p:cMediaNode vol="0" mute="1">
                <p:cTn id="2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19" grpId="0"/>
      <p:bldP spid="19" grpId="1"/>
      <p:bldP spid="20" grpId="0"/>
      <p:bldP spid="20" grpId="1"/>
      <p:bldP spid="25" grpId="0"/>
      <p:bldP spid="2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390900" y="1610836"/>
            <a:ext cx="7937500" cy="2852737"/>
          </a:xfrm>
        </p:spPr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班级建设的开展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838200" y="4184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4A26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什么是易班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?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5660" y="1744345"/>
            <a:ext cx="2459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易</a:t>
            </a:r>
            <a:endParaRPr lang="zh-CN" altLang="en-US" sz="72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1295" y="1744345"/>
            <a:ext cx="237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</a:rPr>
              <a:t>班</a:t>
            </a:r>
            <a:endParaRPr lang="zh-CN" altLang="en-US" sz="7200">
              <a:solidFill>
                <a:schemeClr val="bg1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562225" y="2943225"/>
            <a:ext cx="1065530" cy="15557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228465" y="2943225"/>
            <a:ext cx="999490" cy="155956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510665" y="4591685"/>
            <a:ext cx="2014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容易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28465" y="4591685"/>
            <a:ext cx="2014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改变</a:t>
            </a:r>
            <a:endParaRPr lang="zh-CN" altLang="en-US" sz="3600">
              <a:solidFill>
                <a:schemeClr val="bg1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8398510" y="2943225"/>
            <a:ext cx="14605" cy="14852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050405" y="4591685"/>
            <a:ext cx="2710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为了学习或工作等目的而形成的组织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8" grpId="0"/>
      <p:bldP spid="9" grpId="0"/>
      <p:bldP spid="4" grpId="0"/>
      <p:bldP spid="11" grpId="0"/>
      <p:bldP spid="3" grpId="1"/>
      <p:bldP spid="4" grpId="1"/>
      <p:bldP spid="8" grpId="1"/>
      <p:bldP spid="9" grpId="1"/>
      <p:bldP spid="11" grpId="1"/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32815" y="695325"/>
            <a:ext cx="3822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班级建设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" name="文本框 3" hidden="1"/>
          <p:cNvSpPr txBox="1"/>
          <p:nvPr/>
        </p:nvSpPr>
        <p:spPr>
          <a:xfrm>
            <a:off x="932815" y="1820545"/>
            <a:ext cx="102209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1.</a:t>
            </a:r>
            <a:r>
              <a:rPr lang="zh-CN" altLang="en-US" sz="3200">
                <a:solidFill>
                  <a:schemeClr val="bg1"/>
                </a:solidFill>
              </a:rPr>
              <a:t>完善班级群主页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开发符合班级实际的轻应用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en-US" altLang="zh-CN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3.</a:t>
            </a:r>
            <a:r>
              <a:rPr lang="zh-CN" altLang="en-US" sz="3200">
                <a:solidFill>
                  <a:schemeClr val="bg1"/>
                </a:solidFill>
              </a:rPr>
              <a:t>开展丰富多彩的班级活动，增强班级凝聚力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2815" y="1613535"/>
            <a:ext cx="1015428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评比标准：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1.</a:t>
            </a:r>
            <a:r>
              <a:rPr lang="zh-CN" altLang="en-US" sz="3200">
                <a:solidFill>
                  <a:schemeClr val="bg1"/>
                </a:solidFill>
              </a:rPr>
              <a:t>班级日常活跃度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班级主页的完善程度和</a:t>
            </a:r>
            <a:r>
              <a:rPr lang="zh-CN" altLang="en-US" sz="3200">
                <a:solidFill>
                  <a:schemeClr val="bg1"/>
                </a:solidFill>
              </a:rPr>
              <a:t>微社区的丰富程度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3.</a:t>
            </a:r>
            <a:r>
              <a:rPr lang="zh-CN" altLang="en-US" sz="3200">
                <a:solidFill>
                  <a:schemeClr val="bg1"/>
                </a:solidFill>
              </a:rPr>
              <a:t>开展活动的参与度和好评率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390900" y="1610836"/>
            <a:ext cx="7937500" cy="2852737"/>
          </a:xfrm>
        </p:spPr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易班分站的建立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en-US" altLang="zh-CN" dirty="0"/>
          </a:p>
        </p:txBody>
      </p:sp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什么是易班分站？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1005"/>
            <a:ext cx="91986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由校易班发展中心领导，在各个学院成立易班分站，配合校易班发展中心的工作，并开展有自己学院特色的活动。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819910"/>
            <a:ext cx="1007237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福利待遇：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1.“易班学生工作站”学生骨干将纳入学校学生干部统一管理、培养和考核，享受与校级学生组织同等的评优评先和加分待遇。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2</a:t>
            </a:r>
            <a:r>
              <a:rPr lang="zh-CN" altLang="en-US" sz="2800">
                <a:solidFill>
                  <a:schemeClr val="bg1"/>
                </a:solidFill>
              </a:rPr>
              <a:t>.“易班学生工作站”学生骨干将有机会到其它高校或教育部易班发展中心参观学习，有机会参加易班夏令营，与其它高校学生进行学习交流。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3</a:t>
            </a:r>
            <a:r>
              <a:rPr lang="zh-CN" altLang="en-US" sz="2800">
                <a:solidFill>
                  <a:schemeClr val="bg1"/>
                </a:solidFill>
              </a:rPr>
              <a:t>.专业的技术等知识培训(易班的专属福利)。</a:t>
            </a:r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/>
              <a:t>：</a:t>
            </a:r>
            <a:endParaRPr lang="zh-CN" altLang="en-US" sz="3200"/>
          </a:p>
        </p:txBody>
      </p:sp>
      <p:pic>
        <p:nvPicPr>
          <p:cNvPr id="5" name="图片 4" descr="高级管理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34820"/>
            <a:ext cx="10774680" cy="5118735"/>
          </a:xfrm>
          <a:prstGeom prst="rect">
            <a:avLst/>
          </a:prstGeom>
        </p:spPr>
      </p:pic>
      <p:pic>
        <p:nvPicPr>
          <p:cNvPr id="6" name="图片 5" descr="编辑功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4820"/>
            <a:ext cx="10824845" cy="5118735"/>
          </a:xfrm>
          <a:prstGeom prst="rect">
            <a:avLst/>
          </a:prstGeom>
        </p:spPr>
      </p:pic>
      <p:pic>
        <p:nvPicPr>
          <p:cNvPr id="7" name="图片 6" descr="任命管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4820"/>
            <a:ext cx="10859770" cy="5119370"/>
          </a:xfrm>
          <a:prstGeom prst="rect">
            <a:avLst/>
          </a:prstGeom>
        </p:spPr>
      </p:pic>
      <p:pic>
        <p:nvPicPr>
          <p:cNvPr id="8" name="图片 7" descr="发布投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34820"/>
            <a:ext cx="10860405" cy="512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038038" y="1956461"/>
            <a:ext cx="5680868" cy="2387600"/>
          </a:xfrm>
        </p:spPr>
        <p:txBody>
          <a:bodyPr>
            <a:normAutofit/>
          </a:bodyPr>
          <a:lstStyle/>
          <a:p>
            <a:pPr algn="dist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什么是易班？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Freeform 19"/>
          <p:cNvSpPr/>
          <p:nvPr/>
        </p:nvSpPr>
        <p:spPr bwMode="auto">
          <a:xfrm>
            <a:off x="5503545" y="2371725"/>
            <a:ext cx="1513840" cy="1065530"/>
          </a:xfrm>
          <a:custGeom>
            <a:avLst/>
            <a:gdLst>
              <a:gd name="T0" fmla="*/ 707 w 1158"/>
              <a:gd name="T1" fmla="*/ 716 h 830"/>
              <a:gd name="T2" fmla="*/ 736 w 1158"/>
              <a:gd name="T3" fmla="*/ 684 h 830"/>
              <a:gd name="T4" fmla="*/ 684 w 1158"/>
              <a:gd name="T5" fmla="*/ 137 h 830"/>
              <a:gd name="T6" fmla="*/ 136 w 1158"/>
              <a:gd name="T7" fmla="*/ 189 h 830"/>
              <a:gd name="T8" fmla="*/ 189 w 1158"/>
              <a:gd name="T9" fmla="*/ 736 h 830"/>
              <a:gd name="T10" fmla="*/ 458 w 1158"/>
              <a:gd name="T11" fmla="*/ 824 h 830"/>
              <a:gd name="T12" fmla="*/ 1025 w 1158"/>
              <a:gd name="T13" fmla="*/ 824 h 830"/>
              <a:gd name="T14" fmla="*/ 1025 w 1158"/>
              <a:gd name="T15" fmla="*/ 824 h 830"/>
              <a:gd name="T16" fmla="*/ 1158 w 1158"/>
              <a:gd name="T17" fmla="*/ 716 h 830"/>
              <a:gd name="T18" fmla="*/ 707 w 1158"/>
              <a:gd name="T19" fmla="*/ 716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8" h="830">
                <a:moveTo>
                  <a:pt x="707" y="716"/>
                </a:moveTo>
                <a:cubicBezTo>
                  <a:pt x="717" y="706"/>
                  <a:pt x="727" y="695"/>
                  <a:pt x="736" y="684"/>
                </a:cubicBezTo>
                <a:cubicBezTo>
                  <a:pt x="873" y="518"/>
                  <a:pt x="849" y="273"/>
                  <a:pt x="684" y="137"/>
                </a:cubicBezTo>
                <a:cubicBezTo>
                  <a:pt x="518" y="0"/>
                  <a:pt x="273" y="23"/>
                  <a:pt x="136" y="189"/>
                </a:cubicBezTo>
                <a:cubicBezTo>
                  <a:pt x="0" y="354"/>
                  <a:pt x="23" y="599"/>
                  <a:pt x="189" y="736"/>
                </a:cubicBezTo>
                <a:cubicBezTo>
                  <a:pt x="267" y="801"/>
                  <a:pt x="364" y="830"/>
                  <a:pt x="458" y="824"/>
                </a:cubicBezTo>
                <a:cubicBezTo>
                  <a:pt x="1025" y="824"/>
                  <a:pt x="1025" y="824"/>
                  <a:pt x="1025" y="824"/>
                </a:cubicBezTo>
                <a:cubicBezTo>
                  <a:pt x="1025" y="824"/>
                  <a:pt x="1025" y="824"/>
                  <a:pt x="1025" y="824"/>
                </a:cubicBezTo>
                <a:cubicBezTo>
                  <a:pt x="1063" y="778"/>
                  <a:pt x="1108" y="742"/>
                  <a:pt x="1158" y="716"/>
                </a:cubicBezTo>
                <a:lnTo>
                  <a:pt x="707" y="716"/>
                </a:ln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 useBgFill="1">
        <p:nvSpPr>
          <p:cNvPr id="4" name="Freeform 20"/>
          <p:cNvSpPr/>
          <p:nvPr/>
        </p:nvSpPr>
        <p:spPr bwMode="auto">
          <a:xfrm>
            <a:off x="5607685" y="2470150"/>
            <a:ext cx="932815" cy="917575"/>
          </a:xfrm>
          <a:custGeom>
            <a:avLst/>
            <a:gdLst>
              <a:gd name="T0" fmla="*/ 560 w 714"/>
              <a:gd name="T1" fmla="*/ 112 h 715"/>
              <a:gd name="T2" fmla="*/ 602 w 714"/>
              <a:gd name="T3" fmla="*/ 560 h 715"/>
              <a:gd name="T4" fmla="*/ 154 w 714"/>
              <a:gd name="T5" fmla="*/ 603 h 715"/>
              <a:gd name="T6" fmla="*/ 112 w 714"/>
              <a:gd name="T7" fmla="*/ 155 h 715"/>
              <a:gd name="T8" fmla="*/ 560 w 714"/>
              <a:gd name="T9" fmla="*/ 112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715">
                <a:moveTo>
                  <a:pt x="560" y="112"/>
                </a:moveTo>
                <a:cubicBezTo>
                  <a:pt x="695" y="224"/>
                  <a:pt x="714" y="425"/>
                  <a:pt x="602" y="560"/>
                </a:cubicBezTo>
                <a:cubicBezTo>
                  <a:pt x="490" y="696"/>
                  <a:pt x="290" y="715"/>
                  <a:pt x="154" y="603"/>
                </a:cubicBezTo>
                <a:cubicBezTo>
                  <a:pt x="19" y="491"/>
                  <a:pt x="0" y="290"/>
                  <a:pt x="112" y="155"/>
                </a:cubicBezTo>
                <a:cubicBezTo>
                  <a:pt x="223" y="19"/>
                  <a:pt x="424" y="0"/>
                  <a:pt x="560" y="112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 useBgFill="1">
        <p:nvSpPr>
          <p:cNvPr id="6" name="Freeform 21"/>
          <p:cNvSpPr/>
          <p:nvPr/>
        </p:nvSpPr>
        <p:spPr bwMode="auto">
          <a:xfrm>
            <a:off x="6819900" y="3332480"/>
            <a:ext cx="932815" cy="917575"/>
          </a:xfrm>
          <a:custGeom>
            <a:avLst/>
            <a:gdLst>
              <a:gd name="T0" fmla="*/ 560 w 715"/>
              <a:gd name="T1" fmla="*/ 112 h 715"/>
              <a:gd name="T2" fmla="*/ 603 w 715"/>
              <a:gd name="T3" fmla="*/ 560 h 715"/>
              <a:gd name="T4" fmla="*/ 155 w 715"/>
              <a:gd name="T5" fmla="*/ 603 h 715"/>
              <a:gd name="T6" fmla="*/ 112 w 715"/>
              <a:gd name="T7" fmla="*/ 155 h 715"/>
              <a:gd name="T8" fmla="*/ 560 w 715"/>
              <a:gd name="T9" fmla="*/ 112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5" h="715">
                <a:moveTo>
                  <a:pt x="560" y="112"/>
                </a:moveTo>
                <a:cubicBezTo>
                  <a:pt x="696" y="224"/>
                  <a:pt x="715" y="424"/>
                  <a:pt x="603" y="560"/>
                </a:cubicBezTo>
                <a:cubicBezTo>
                  <a:pt x="491" y="696"/>
                  <a:pt x="290" y="715"/>
                  <a:pt x="155" y="603"/>
                </a:cubicBezTo>
                <a:cubicBezTo>
                  <a:pt x="19" y="491"/>
                  <a:pt x="0" y="290"/>
                  <a:pt x="112" y="155"/>
                </a:cubicBezTo>
                <a:cubicBezTo>
                  <a:pt x="224" y="19"/>
                  <a:pt x="425" y="0"/>
                  <a:pt x="560" y="112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 useBgFill="1">
        <p:nvSpPr>
          <p:cNvPr id="8" name="Freeform 23"/>
          <p:cNvSpPr/>
          <p:nvPr/>
        </p:nvSpPr>
        <p:spPr bwMode="auto">
          <a:xfrm>
            <a:off x="6355080" y="4731385"/>
            <a:ext cx="932815" cy="920750"/>
          </a:xfrm>
          <a:custGeom>
            <a:avLst/>
            <a:gdLst>
              <a:gd name="T0" fmla="*/ 560 w 714"/>
              <a:gd name="T1" fmla="*/ 112 h 715"/>
              <a:gd name="T2" fmla="*/ 602 w 714"/>
              <a:gd name="T3" fmla="*/ 560 h 715"/>
              <a:gd name="T4" fmla="*/ 154 w 714"/>
              <a:gd name="T5" fmla="*/ 603 h 715"/>
              <a:gd name="T6" fmla="*/ 112 w 714"/>
              <a:gd name="T7" fmla="*/ 155 h 715"/>
              <a:gd name="T8" fmla="*/ 560 w 714"/>
              <a:gd name="T9" fmla="*/ 112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715">
                <a:moveTo>
                  <a:pt x="560" y="112"/>
                </a:moveTo>
                <a:cubicBezTo>
                  <a:pt x="695" y="224"/>
                  <a:pt x="714" y="425"/>
                  <a:pt x="602" y="560"/>
                </a:cubicBezTo>
                <a:cubicBezTo>
                  <a:pt x="490" y="696"/>
                  <a:pt x="290" y="715"/>
                  <a:pt x="154" y="603"/>
                </a:cubicBezTo>
                <a:cubicBezTo>
                  <a:pt x="19" y="491"/>
                  <a:pt x="0" y="290"/>
                  <a:pt x="112" y="155"/>
                </a:cubicBezTo>
                <a:cubicBezTo>
                  <a:pt x="224" y="19"/>
                  <a:pt x="424" y="0"/>
                  <a:pt x="560" y="112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 useBgFill="1">
        <p:nvSpPr>
          <p:cNvPr id="9" name="Freeform 26"/>
          <p:cNvSpPr/>
          <p:nvPr/>
        </p:nvSpPr>
        <p:spPr bwMode="auto">
          <a:xfrm>
            <a:off x="4392295" y="3332480"/>
            <a:ext cx="935990" cy="917575"/>
          </a:xfrm>
          <a:custGeom>
            <a:avLst/>
            <a:gdLst>
              <a:gd name="T0" fmla="*/ 561 w 715"/>
              <a:gd name="T1" fmla="*/ 112 h 715"/>
              <a:gd name="T2" fmla="*/ 603 w 715"/>
              <a:gd name="T3" fmla="*/ 560 h 715"/>
              <a:gd name="T4" fmla="*/ 155 w 715"/>
              <a:gd name="T5" fmla="*/ 603 h 715"/>
              <a:gd name="T6" fmla="*/ 112 w 715"/>
              <a:gd name="T7" fmla="*/ 155 h 715"/>
              <a:gd name="T8" fmla="*/ 561 w 715"/>
              <a:gd name="T9" fmla="*/ 112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5" h="715">
                <a:moveTo>
                  <a:pt x="561" y="112"/>
                </a:moveTo>
                <a:cubicBezTo>
                  <a:pt x="696" y="224"/>
                  <a:pt x="715" y="424"/>
                  <a:pt x="603" y="560"/>
                </a:cubicBezTo>
                <a:cubicBezTo>
                  <a:pt x="491" y="696"/>
                  <a:pt x="291" y="715"/>
                  <a:pt x="155" y="603"/>
                </a:cubicBezTo>
                <a:cubicBezTo>
                  <a:pt x="20" y="491"/>
                  <a:pt x="0" y="290"/>
                  <a:pt x="112" y="155"/>
                </a:cubicBezTo>
                <a:cubicBezTo>
                  <a:pt x="224" y="19"/>
                  <a:pt x="425" y="0"/>
                  <a:pt x="561" y="112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0" name="Freeform 27"/>
          <p:cNvSpPr>
            <a:spLocks noEditPoints="1"/>
          </p:cNvSpPr>
          <p:nvPr/>
        </p:nvSpPr>
        <p:spPr bwMode="auto">
          <a:xfrm>
            <a:off x="4291330" y="3035935"/>
            <a:ext cx="1294130" cy="1315720"/>
          </a:xfrm>
          <a:custGeom>
            <a:avLst/>
            <a:gdLst>
              <a:gd name="T0" fmla="*/ 929 w 992"/>
              <a:gd name="T1" fmla="*/ 0 h 1025"/>
              <a:gd name="T2" fmla="*/ 788 w 992"/>
              <a:gd name="T3" fmla="*/ 422 h 1025"/>
              <a:gd name="T4" fmla="*/ 788 w 992"/>
              <a:gd name="T5" fmla="*/ 422 h 1025"/>
              <a:gd name="T6" fmla="*/ 684 w 992"/>
              <a:gd name="T7" fmla="*/ 288 h 1025"/>
              <a:gd name="T8" fmla="*/ 137 w 992"/>
              <a:gd name="T9" fmla="*/ 341 h 1025"/>
              <a:gd name="T10" fmla="*/ 189 w 992"/>
              <a:gd name="T11" fmla="*/ 888 h 1025"/>
              <a:gd name="T12" fmla="*/ 737 w 992"/>
              <a:gd name="T13" fmla="*/ 836 h 1025"/>
              <a:gd name="T14" fmla="*/ 806 w 992"/>
              <a:gd name="T15" fmla="*/ 709 h 1025"/>
              <a:gd name="T16" fmla="*/ 806 w 992"/>
              <a:gd name="T17" fmla="*/ 709 h 1025"/>
              <a:gd name="T18" fmla="*/ 807 w 992"/>
              <a:gd name="T19" fmla="*/ 709 h 1025"/>
              <a:gd name="T20" fmla="*/ 992 w 992"/>
              <a:gd name="T21" fmla="*/ 156 h 1025"/>
              <a:gd name="T22" fmla="*/ 929 w 992"/>
              <a:gd name="T23" fmla="*/ 0 h 1025"/>
              <a:gd name="T24" fmla="*/ 682 w 992"/>
              <a:gd name="T25" fmla="*/ 791 h 1025"/>
              <a:gd name="T26" fmla="*/ 234 w 992"/>
              <a:gd name="T27" fmla="*/ 834 h 1025"/>
              <a:gd name="T28" fmla="*/ 191 w 992"/>
              <a:gd name="T29" fmla="*/ 386 h 1025"/>
              <a:gd name="T30" fmla="*/ 640 w 992"/>
              <a:gd name="T31" fmla="*/ 343 h 1025"/>
              <a:gd name="T32" fmla="*/ 682 w 992"/>
              <a:gd name="T33" fmla="*/ 791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92" h="1025">
                <a:moveTo>
                  <a:pt x="929" y="0"/>
                </a:moveTo>
                <a:cubicBezTo>
                  <a:pt x="788" y="422"/>
                  <a:pt x="788" y="422"/>
                  <a:pt x="788" y="422"/>
                </a:cubicBezTo>
                <a:cubicBezTo>
                  <a:pt x="788" y="422"/>
                  <a:pt x="788" y="422"/>
                  <a:pt x="788" y="422"/>
                </a:cubicBezTo>
                <a:cubicBezTo>
                  <a:pt x="765" y="372"/>
                  <a:pt x="730" y="326"/>
                  <a:pt x="684" y="288"/>
                </a:cubicBezTo>
                <a:cubicBezTo>
                  <a:pt x="519" y="152"/>
                  <a:pt x="274" y="175"/>
                  <a:pt x="137" y="341"/>
                </a:cubicBezTo>
                <a:cubicBezTo>
                  <a:pt x="0" y="506"/>
                  <a:pt x="24" y="751"/>
                  <a:pt x="189" y="888"/>
                </a:cubicBezTo>
                <a:cubicBezTo>
                  <a:pt x="355" y="1025"/>
                  <a:pt x="600" y="1001"/>
                  <a:pt x="737" y="836"/>
                </a:cubicBezTo>
                <a:cubicBezTo>
                  <a:pt x="769" y="797"/>
                  <a:pt x="792" y="754"/>
                  <a:pt x="806" y="709"/>
                </a:cubicBezTo>
                <a:cubicBezTo>
                  <a:pt x="806" y="709"/>
                  <a:pt x="806" y="709"/>
                  <a:pt x="806" y="709"/>
                </a:cubicBezTo>
                <a:cubicBezTo>
                  <a:pt x="807" y="709"/>
                  <a:pt x="807" y="709"/>
                  <a:pt x="807" y="709"/>
                </a:cubicBezTo>
                <a:cubicBezTo>
                  <a:pt x="992" y="156"/>
                  <a:pt x="992" y="156"/>
                  <a:pt x="992" y="156"/>
                </a:cubicBezTo>
                <a:cubicBezTo>
                  <a:pt x="961" y="108"/>
                  <a:pt x="940" y="55"/>
                  <a:pt x="929" y="0"/>
                </a:cubicBezTo>
                <a:close/>
                <a:moveTo>
                  <a:pt x="682" y="791"/>
                </a:moveTo>
                <a:cubicBezTo>
                  <a:pt x="570" y="927"/>
                  <a:pt x="370" y="946"/>
                  <a:pt x="234" y="834"/>
                </a:cubicBezTo>
                <a:cubicBezTo>
                  <a:pt x="99" y="722"/>
                  <a:pt x="79" y="521"/>
                  <a:pt x="191" y="386"/>
                </a:cubicBezTo>
                <a:cubicBezTo>
                  <a:pt x="303" y="250"/>
                  <a:pt x="504" y="231"/>
                  <a:pt x="640" y="343"/>
                </a:cubicBezTo>
                <a:cubicBezTo>
                  <a:pt x="775" y="455"/>
                  <a:pt x="794" y="655"/>
                  <a:pt x="682" y="791"/>
                </a:cubicBez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1" name="Freeform 28"/>
          <p:cNvSpPr>
            <a:spLocks noEditPoints="1"/>
          </p:cNvSpPr>
          <p:nvPr/>
        </p:nvSpPr>
        <p:spPr bwMode="auto">
          <a:xfrm>
            <a:off x="4752975" y="4335780"/>
            <a:ext cx="1139825" cy="1417955"/>
          </a:xfrm>
          <a:custGeom>
            <a:avLst/>
            <a:gdLst>
              <a:gd name="T0" fmla="*/ 685 w 873"/>
              <a:gd name="T1" fmla="*/ 366 h 1102"/>
              <a:gd name="T2" fmla="*/ 652 w 873"/>
              <a:gd name="T3" fmla="*/ 341 h 1102"/>
              <a:gd name="T4" fmla="*/ 652 w 873"/>
              <a:gd name="T5" fmla="*/ 341 h 1102"/>
              <a:gd name="T6" fmla="*/ 189 w 873"/>
              <a:gd name="T7" fmla="*/ 0 h 1102"/>
              <a:gd name="T8" fmla="*/ 17 w 873"/>
              <a:gd name="T9" fmla="*/ 8 h 1102"/>
              <a:gd name="T10" fmla="*/ 386 w 873"/>
              <a:gd name="T11" fmla="*/ 280 h 1102"/>
              <a:gd name="T12" fmla="*/ 137 w 873"/>
              <a:gd name="T13" fmla="*/ 418 h 1102"/>
              <a:gd name="T14" fmla="*/ 189 w 873"/>
              <a:gd name="T15" fmla="*/ 965 h 1102"/>
              <a:gd name="T16" fmla="*/ 737 w 873"/>
              <a:gd name="T17" fmla="*/ 913 h 1102"/>
              <a:gd name="T18" fmla="*/ 685 w 873"/>
              <a:gd name="T19" fmla="*/ 366 h 1102"/>
              <a:gd name="T20" fmla="*/ 682 w 873"/>
              <a:gd name="T21" fmla="*/ 868 h 1102"/>
              <a:gd name="T22" fmla="*/ 234 w 873"/>
              <a:gd name="T23" fmla="*/ 911 h 1102"/>
              <a:gd name="T24" fmla="*/ 191 w 873"/>
              <a:gd name="T25" fmla="*/ 463 h 1102"/>
              <a:gd name="T26" fmla="*/ 640 w 873"/>
              <a:gd name="T27" fmla="*/ 420 h 1102"/>
              <a:gd name="T28" fmla="*/ 682 w 873"/>
              <a:gd name="T29" fmla="*/ 868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73" h="1102">
                <a:moveTo>
                  <a:pt x="685" y="366"/>
                </a:moveTo>
                <a:cubicBezTo>
                  <a:pt x="674" y="357"/>
                  <a:pt x="663" y="349"/>
                  <a:pt x="652" y="341"/>
                </a:cubicBezTo>
                <a:cubicBezTo>
                  <a:pt x="652" y="341"/>
                  <a:pt x="652" y="341"/>
                  <a:pt x="652" y="341"/>
                </a:cubicBezTo>
                <a:cubicBezTo>
                  <a:pt x="189" y="0"/>
                  <a:pt x="189" y="0"/>
                  <a:pt x="189" y="0"/>
                </a:cubicBezTo>
                <a:cubicBezTo>
                  <a:pt x="133" y="13"/>
                  <a:pt x="75" y="16"/>
                  <a:pt x="17" y="8"/>
                </a:cubicBezTo>
                <a:cubicBezTo>
                  <a:pt x="386" y="280"/>
                  <a:pt x="386" y="280"/>
                  <a:pt x="386" y="280"/>
                </a:cubicBezTo>
                <a:cubicBezTo>
                  <a:pt x="292" y="292"/>
                  <a:pt x="202" y="339"/>
                  <a:pt x="137" y="418"/>
                </a:cubicBezTo>
                <a:cubicBezTo>
                  <a:pt x="0" y="583"/>
                  <a:pt x="24" y="828"/>
                  <a:pt x="189" y="965"/>
                </a:cubicBezTo>
                <a:cubicBezTo>
                  <a:pt x="355" y="1102"/>
                  <a:pt x="600" y="1079"/>
                  <a:pt x="737" y="913"/>
                </a:cubicBezTo>
                <a:cubicBezTo>
                  <a:pt x="873" y="748"/>
                  <a:pt x="850" y="502"/>
                  <a:pt x="685" y="366"/>
                </a:cubicBezTo>
                <a:close/>
                <a:moveTo>
                  <a:pt x="682" y="868"/>
                </a:moveTo>
                <a:cubicBezTo>
                  <a:pt x="570" y="1004"/>
                  <a:pt x="370" y="1023"/>
                  <a:pt x="234" y="911"/>
                </a:cubicBezTo>
                <a:cubicBezTo>
                  <a:pt x="99" y="799"/>
                  <a:pt x="79" y="598"/>
                  <a:pt x="191" y="463"/>
                </a:cubicBezTo>
                <a:cubicBezTo>
                  <a:pt x="303" y="327"/>
                  <a:pt x="504" y="308"/>
                  <a:pt x="640" y="420"/>
                </a:cubicBezTo>
                <a:cubicBezTo>
                  <a:pt x="775" y="532"/>
                  <a:pt x="794" y="733"/>
                  <a:pt x="682" y="868"/>
                </a:cubicBez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2" name="Freeform 29"/>
          <p:cNvSpPr>
            <a:spLocks noEditPoints="1"/>
          </p:cNvSpPr>
          <p:nvPr/>
        </p:nvSpPr>
        <p:spPr bwMode="auto">
          <a:xfrm>
            <a:off x="5833745" y="4657090"/>
            <a:ext cx="1560830" cy="1096645"/>
          </a:xfrm>
          <a:custGeom>
            <a:avLst/>
            <a:gdLst>
              <a:gd name="T0" fmla="*/ 1004 w 1193"/>
              <a:gd name="T1" fmla="*/ 118 h 854"/>
              <a:gd name="T2" fmla="*/ 520 w 1193"/>
              <a:gd name="T3" fmla="*/ 109 h 854"/>
              <a:gd name="T4" fmla="*/ 45 w 1193"/>
              <a:gd name="T5" fmla="*/ 450 h 854"/>
              <a:gd name="T6" fmla="*/ 0 w 1193"/>
              <a:gd name="T7" fmla="*/ 616 h 854"/>
              <a:gd name="T8" fmla="*/ 373 w 1193"/>
              <a:gd name="T9" fmla="*/ 347 h 854"/>
              <a:gd name="T10" fmla="*/ 508 w 1193"/>
              <a:gd name="T11" fmla="*/ 717 h 854"/>
              <a:gd name="T12" fmla="*/ 1056 w 1193"/>
              <a:gd name="T13" fmla="*/ 665 h 854"/>
              <a:gd name="T14" fmla="*/ 1004 w 1193"/>
              <a:gd name="T15" fmla="*/ 118 h 854"/>
              <a:gd name="T16" fmla="*/ 1001 w 1193"/>
              <a:gd name="T17" fmla="*/ 620 h 854"/>
              <a:gd name="T18" fmla="*/ 553 w 1193"/>
              <a:gd name="T19" fmla="*/ 663 h 854"/>
              <a:gd name="T20" fmla="*/ 511 w 1193"/>
              <a:gd name="T21" fmla="*/ 215 h 854"/>
              <a:gd name="T22" fmla="*/ 959 w 1193"/>
              <a:gd name="T23" fmla="*/ 172 h 854"/>
              <a:gd name="T24" fmla="*/ 1001 w 1193"/>
              <a:gd name="T25" fmla="*/ 620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3" h="854">
                <a:moveTo>
                  <a:pt x="1004" y="118"/>
                </a:moveTo>
                <a:cubicBezTo>
                  <a:pt x="861" y="0"/>
                  <a:pt x="660" y="1"/>
                  <a:pt x="520" y="109"/>
                </a:cubicBezTo>
                <a:cubicBezTo>
                  <a:pt x="45" y="450"/>
                  <a:pt x="45" y="450"/>
                  <a:pt x="45" y="450"/>
                </a:cubicBezTo>
                <a:cubicBezTo>
                  <a:pt x="41" y="507"/>
                  <a:pt x="26" y="563"/>
                  <a:pt x="0" y="616"/>
                </a:cubicBezTo>
                <a:cubicBezTo>
                  <a:pt x="373" y="347"/>
                  <a:pt x="373" y="347"/>
                  <a:pt x="373" y="347"/>
                </a:cubicBezTo>
                <a:cubicBezTo>
                  <a:pt x="349" y="481"/>
                  <a:pt x="396" y="624"/>
                  <a:pt x="508" y="717"/>
                </a:cubicBezTo>
                <a:cubicBezTo>
                  <a:pt x="674" y="854"/>
                  <a:pt x="919" y="831"/>
                  <a:pt x="1056" y="665"/>
                </a:cubicBezTo>
                <a:cubicBezTo>
                  <a:pt x="1193" y="500"/>
                  <a:pt x="1169" y="254"/>
                  <a:pt x="1004" y="118"/>
                </a:cubicBezTo>
                <a:close/>
                <a:moveTo>
                  <a:pt x="1001" y="620"/>
                </a:moveTo>
                <a:cubicBezTo>
                  <a:pt x="889" y="756"/>
                  <a:pt x="689" y="775"/>
                  <a:pt x="553" y="663"/>
                </a:cubicBezTo>
                <a:cubicBezTo>
                  <a:pt x="418" y="551"/>
                  <a:pt x="399" y="350"/>
                  <a:pt x="511" y="215"/>
                </a:cubicBezTo>
                <a:cubicBezTo>
                  <a:pt x="623" y="79"/>
                  <a:pt x="823" y="60"/>
                  <a:pt x="959" y="172"/>
                </a:cubicBezTo>
                <a:cubicBezTo>
                  <a:pt x="1094" y="284"/>
                  <a:pt x="1113" y="485"/>
                  <a:pt x="1001" y="620"/>
                </a:cubicBez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Freeform 30"/>
          <p:cNvSpPr>
            <a:spLocks noEditPoints="1"/>
          </p:cNvSpPr>
          <p:nvPr/>
        </p:nvSpPr>
        <p:spPr bwMode="auto">
          <a:xfrm>
            <a:off x="6750685" y="3230245"/>
            <a:ext cx="1105535" cy="1559560"/>
          </a:xfrm>
          <a:custGeom>
            <a:avLst/>
            <a:gdLst>
              <a:gd name="T0" fmla="*/ 657 w 846"/>
              <a:gd name="T1" fmla="*/ 136 h 1216"/>
              <a:gd name="T2" fmla="*/ 110 w 846"/>
              <a:gd name="T3" fmla="*/ 189 h 1216"/>
              <a:gd name="T4" fmla="*/ 40 w 846"/>
              <a:gd name="T5" fmla="*/ 557 h 1216"/>
              <a:gd name="T6" fmla="*/ 219 w 846"/>
              <a:gd name="T7" fmla="*/ 1121 h 1216"/>
              <a:gd name="T8" fmla="*/ 335 w 846"/>
              <a:gd name="T9" fmla="*/ 1190 h 1216"/>
              <a:gd name="T10" fmla="*/ 364 w 846"/>
              <a:gd name="T11" fmla="*/ 1216 h 1216"/>
              <a:gd name="T12" fmla="*/ 224 w 846"/>
              <a:gd name="T13" fmla="*/ 778 h 1216"/>
              <a:gd name="T14" fmla="*/ 709 w 846"/>
              <a:gd name="T15" fmla="*/ 684 h 1216"/>
              <a:gd name="T16" fmla="*/ 657 w 846"/>
              <a:gd name="T17" fmla="*/ 136 h 1216"/>
              <a:gd name="T18" fmla="*/ 655 w 846"/>
              <a:gd name="T19" fmla="*/ 639 h 1216"/>
              <a:gd name="T20" fmla="*/ 207 w 846"/>
              <a:gd name="T21" fmla="*/ 682 h 1216"/>
              <a:gd name="T22" fmla="*/ 164 w 846"/>
              <a:gd name="T23" fmla="*/ 234 h 1216"/>
              <a:gd name="T24" fmla="*/ 612 w 846"/>
              <a:gd name="T25" fmla="*/ 191 h 1216"/>
              <a:gd name="T26" fmla="*/ 655 w 846"/>
              <a:gd name="T27" fmla="*/ 639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6" h="1216">
                <a:moveTo>
                  <a:pt x="657" y="136"/>
                </a:moveTo>
                <a:cubicBezTo>
                  <a:pt x="492" y="0"/>
                  <a:pt x="247" y="23"/>
                  <a:pt x="110" y="189"/>
                </a:cubicBezTo>
                <a:cubicBezTo>
                  <a:pt x="22" y="295"/>
                  <a:pt x="0" y="435"/>
                  <a:pt x="40" y="557"/>
                </a:cubicBezTo>
                <a:cubicBezTo>
                  <a:pt x="219" y="1121"/>
                  <a:pt x="219" y="1121"/>
                  <a:pt x="219" y="1121"/>
                </a:cubicBezTo>
                <a:cubicBezTo>
                  <a:pt x="260" y="1137"/>
                  <a:pt x="299" y="1160"/>
                  <a:pt x="335" y="1190"/>
                </a:cubicBezTo>
                <a:cubicBezTo>
                  <a:pt x="345" y="1198"/>
                  <a:pt x="354" y="1207"/>
                  <a:pt x="364" y="1216"/>
                </a:cubicBezTo>
                <a:cubicBezTo>
                  <a:pt x="224" y="778"/>
                  <a:pt x="224" y="778"/>
                  <a:pt x="224" y="778"/>
                </a:cubicBezTo>
                <a:cubicBezTo>
                  <a:pt x="385" y="865"/>
                  <a:pt x="589" y="830"/>
                  <a:pt x="709" y="684"/>
                </a:cubicBezTo>
                <a:cubicBezTo>
                  <a:pt x="846" y="518"/>
                  <a:pt x="823" y="273"/>
                  <a:pt x="657" y="136"/>
                </a:cubicBezTo>
                <a:close/>
                <a:moveTo>
                  <a:pt x="655" y="639"/>
                </a:moveTo>
                <a:cubicBezTo>
                  <a:pt x="543" y="775"/>
                  <a:pt x="342" y="794"/>
                  <a:pt x="207" y="682"/>
                </a:cubicBezTo>
                <a:cubicBezTo>
                  <a:pt x="71" y="570"/>
                  <a:pt x="52" y="369"/>
                  <a:pt x="164" y="234"/>
                </a:cubicBezTo>
                <a:cubicBezTo>
                  <a:pt x="276" y="98"/>
                  <a:pt x="477" y="79"/>
                  <a:pt x="612" y="191"/>
                </a:cubicBezTo>
                <a:cubicBezTo>
                  <a:pt x="748" y="303"/>
                  <a:pt x="767" y="503"/>
                  <a:pt x="655" y="639"/>
                </a:cubicBez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8" name="Freeform 5"/>
          <p:cNvSpPr>
            <a:spLocks noChangeAspect="1" noEditPoints="1"/>
          </p:cNvSpPr>
          <p:nvPr/>
        </p:nvSpPr>
        <p:spPr bwMode="auto">
          <a:xfrm>
            <a:off x="4618990" y="3585845"/>
            <a:ext cx="481965" cy="410210"/>
          </a:xfrm>
          <a:custGeom>
            <a:avLst/>
            <a:gdLst>
              <a:gd name="T0" fmla="*/ 281 w 385"/>
              <a:gd name="T1" fmla="*/ 63 h 333"/>
              <a:gd name="T2" fmla="*/ 229 w 385"/>
              <a:gd name="T3" fmla="*/ 10 h 333"/>
              <a:gd name="T4" fmla="*/ 190 w 385"/>
              <a:gd name="T5" fmla="*/ 0 h 333"/>
              <a:gd name="T6" fmla="*/ 146 w 385"/>
              <a:gd name="T7" fmla="*/ 6 h 333"/>
              <a:gd name="T8" fmla="*/ 108 w 385"/>
              <a:gd name="T9" fmla="*/ 30 h 333"/>
              <a:gd name="T10" fmla="*/ 82 w 385"/>
              <a:gd name="T11" fmla="*/ 67 h 333"/>
              <a:gd name="T12" fmla="*/ 62 w 385"/>
              <a:gd name="T13" fmla="*/ 81 h 333"/>
              <a:gd name="T14" fmla="*/ 34 w 385"/>
              <a:gd name="T15" fmla="*/ 85 h 333"/>
              <a:gd name="T16" fmla="*/ 2 w 385"/>
              <a:gd name="T17" fmla="*/ 119 h 333"/>
              <a:gd name="T18" fmla="*/ 2 w 385"/>
              <a:gd name="T19" fmla="*/ 147 h 333"/>
              <a:gd name="T20" fmla="*/ 24 w 385"/>
              <a:gd name="T21" fmla="*/ 182 h 333"/>
              <a:gd name="T22" fmla="*/ 56 w 385"/>
              <a:gd name="T23" fmla="*/ 192 h 333"/>
              <a:gd name="T24" fmla="*/ 160 w 385"/>
              <a:gd name="T25" fmla="*/ 192 h 333"/>
              <a:gd name="T26" fmla="*/ 231 w 385"/>
              <a:gd name="T27" fmla="*/ 192 h 333"/>
              <a:gd name="T28" fmla="*/ 277 w 385"/>
              <a:gd name="T29" fmla="*/ 192 h 333"/>
              <a:gd name="T30" fmla="*/ 303 w 385"/>
              <a:gd name="T31" fmla="*/ 192 h 333"/>
              <a:gd name="T32" fmla="*/ 317 w 385"/>
              <a:gd name="T33" fmla="*/ 192 h 333"/>
              <a:gd name="T34" fmla="*/ 337 w 385"/>
              <a:gd name="T35" fmla="*/ 188 h 333"/>
              <a:gd name="T36" fmla="*/ 365 w 385"/>
              <a:gd name="T37" fmla="*/ 172 h 333"/>
              <a:gd name="T38" fmla="*/ 383 w 385"/>
              <a:gd name="T39" fmla="*/ 143 h 333"/>
              <a:gd name="T40" fmla="*/ 385 w 385"/>
              <a:gd name="T41" fmla="*/ 107 h 333"/>
              <a:gd name="T42" fmla="*/ 369 w 385"/>
              <a:gd name="T43" fmla="*/ 77 h 333"/>
              <a:gd name="T44" fmla="*/ 343 w 385"/>
              <a:gd name="T45" fmla="*/ 56 h 333"/>
              <a:gd name="T46" fmla="*/ 317 w 385"/>
              <a:gd name="T47" fmla="*/ 52 h 333"/>
              <a:gd name="T48" fmla="*/ 235 w 385"/>
              <a:gd name="T49" fmla="*/ 210 h 333"/>
              <a:gd name="T50" fmla="*/ 231 w 385"/>
              <a:gd name="T51" fmla="*/ 232 h 333"/>
              <a:gd name="T52" fmla="*/ 231 w 385"/>
              <a:gd name="T53" fmla="*/ 264 h 333"/>
              <a:gd name="T54" fmla="*/ 231 w 385"/>
              <a:gd name="T55" fmla="*/ 276 h 333"/>
              <a:gd name="T56" fmla="*/ 215 w 385"/>
              <a:gd name="T57" fmla="*/ 291 h 333"/>
              <a:gd name="T58" fmla="*/ 199 w 385"/>
              <a:gd name="T59" fmla="*/ 303 h 333"/>
              <a:gd name="T60" fmla="*/ 186 w 385"/>
              <a:gd name="T61" fmla="*/ 303 h 333"/>
              <a:gd name="T62" fmla="*/ 164 w 385"/>
              <a:gd name="T63" fmla="*/ 285 h 333"/>
              <a:gd name="T64" fmla="*/ 154 w 385"/>
              <a:gd name="T65" fmla="*/ 276 h 333"/>
              <a:gd name="T66" fmla="*/ 154 w 385"/>
              <a:gd name="T67" fmla="*/ 238 h 333"/>
              <a:gd name="T68" fmla="*/ 154 w 385"/>
              <a:gd name="T69" fmla="*/ 216 h 333"/>
              <a:gd name="T70" fmla="*/ 154 w 385"/>
              <a:gd name="T71" fmla="*/ 210 h 333"/>
              <a:gd name="T72" fmla="*/ 136 w 385"/>
              <a:gd name="T73" fmla="*/ 210 h 333"/>
              <a:gd name="T74" fmla="*/ 134 w 385"/>
              <a:gd name="T75" fmla="*/ 234 h 333"/>
              <a:gd name="T76" fmla="*/ 134 w 385"/>
              <a:gd name="T77" fmla="*/ 256 h 333"/>
              <a:gd name="T78" fmla="*/ 134 w 385"/>
              <a:gd name="T79" fmla="*/ 262 h 333"/>
              <a:gd name="T80" fmla="*/ 114 w 385"/>
              <a:gd name="T81" fmla="*/ 262 h 333"/>
              <a:gd name="T82" fmla="*/ 106 w 385"/>
              <a:gd name="T83" fmla="*/ 262 h 333"/>
              <a:gd name="T84" fmla="*/ 146 w 385"/>
              <a:gd name="T85" fmla="*/ 295 h 333"/>
              <a:gd name="T86" fmla="*/ 182 w 385"/>
              <a:gd name="T87" fmla="*/ 323 h 333"/>
              <a:gd name="T88" fmla="*/ 192 w 385"/>
              <a:gd name="T89" fmla="*/ 331 h 333"/>
              <a:gd name="T90" fmla="*/ 223 w 385"/>
              <a:gd name="T91" fmla="*/ 309 h 333"/>
              <a:gd name="T92" fmla="*/ 265 w 385"/>
              <a:gd name="T93" fmla="*/ 274 h 333"/>
              <a:gd name="T94" fmla="*/ 279 w 385"/>
              <a:gd name="T95" fmla="*/ 264 h 333"/>
              <a:gd name="T96" fmla="*/ 271 w 385"/>
              <a:gd name="T97" fmla="*/ 262 h 333"/>
              <a:gd name="T98" fmla="*/ 255 w 385"/>
              <a:gd name="T99" fmla="*/ 262 h 333"/>
              <a:gd name="T100" fmla="*/ 251 w 385"/>
              <a:gd name="T101" fmla="*/ 21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85" h="333">
                <a:moveTo>
                  <a:pt x="317" y="52"/>
                </a:moveTo>
                <a:lnTo>
                  <a:pt x="307" y="52"/>
                </a:lnTo>
                <a:lnTo>
                  <a:pt x="297" y="54"/>
                </a:lnTo>
                <a:lnTo>
                  <a:pt x="289" y="59"/>
                </a:lnTo>
                <a:lnTo>
                  <a:pt x="281" y="63"/>
                </a:lnTo>
                <a:lnTo>
                  <a:pt x="273" y="48"/>
                </a:lnTo>
                <a:lnTo>
                  <a:pt x="263" y="36"/>
                </a:lnTo>
                <a:lnTo>
                  <a:pt x="253" y="26"/>
                </a:lnTo>
                <a:lnTo>
                  <a:pt x="241" y="18"/>
                </a:lnTo>
                <a:lnTo>
                  <a:pt x="229" y="10"/>
                </a:lnTo>
                <a:lnTo>
                  <a:pt x="221" y="8"/>
                </a:lnTo>
                <a:lnTo>
                  <a:pt x="215" y="4"/>
                </a:lnTo>
                <a:lnTo>
                  <a:pt x="207" y="2"/>
                </a:lnTo>
                <a:lnTo>
                  <a:pt x="199" y="2"/>
                </a:lnTo>
                <a:lnTo>
                  <a:pt x="190" y="0"/>
                </a:lnTo>
                <a:lnTo>
                  <a:pt x="182" y="0"/>
                </a:lnTo>
                <a:lnTo>
                  <a:pt x="172" y="0"/>
                </a:lnTo>
                <a:lnTo>
                  <a:pt x="164" y="2"/>
                </a:lnTo>
                <a:lnTo>
                  <a:pt x="154" y="4"/>
                </a:lnTo>
                <a:lnTo>
                  <a:pt x="146" y="6"/>
                </a:lnTo>
                <a:lnTo>
                  <a:pt x="138" y="10"/>
                </a:lnTo>
                <a:lnTo>
                  <a:pt x="130" y="14"/>
                </a:lnTo>
                <a:lnTo>
                  <a:pt x="122" y="18"/>
                </a:lnTo>
                <a:lnTo>
                  <a:pt x="114" y="24"/>
                </a:lnTo>
                <a:lnTo>
                  <a:pt x="108" y="30"/>
                </a:lnTo>
                <a:lnTo>
                  <a:pt x="102" y="36"/>
                </a:lnTo>
                <a:lnTo>
                  <a:pt x="96" y="44"/>
                </a:lnTo>
                <a:lnTo>
                  <a:pt x="90" y="50"/>
                </a:lnTo>
                <a:lnTo>
                  <a:pt x="86" y="59"/>
                </a:lnTo>
                <a:lnTo>
                  <a:pt x="82" y="67"/>
                </a:lnTo>
                <a:lnTo>
                  <a:pt x="80" y="77"/>
                </a:lnTo>
                <a:lnTo>
                  <a:pt x="78" y="85"/>
                </a:lnTo>
                <a:lnTo>
                  <a:pt x="72" y="83"/>
                </a:lnTo>
                <a:lnTo>
                  <a:pt x="66" y="81"/>
                </a:lnTo>
                <a:lnTo>
                  <a:pt x="62" y="81"/>
                </a:lnTo>
                <a:lnTo>
                  <a:pt x="56" y="81"/>
                </a:lnTo>
                <a:lnTo>
                  <a:pt x="50" y="81"/>
                </a:lnTo>
                <a:lnTo>
                  <a:pt x="44" y="81"/>
                </a:lnTo>
                <a:lnTo>
                  <a:pt x="38" y="83"/>
                </a:lnTo>
                <a:lnTo>
                  <a:pt x="34" y="85"/>
                </a:lnTo>
                <a:lnTo>
                  <a:pt x="24" y="91"/>
                </a:lnTo>
                <a:lnTo>
                  <a:pt x="16" y="97"/>
                </a:lnTo>
                <a:lnTo>
                  <a:pt x="10" y="105"/>
                </a:lnTo>
                <a:lnTo>
                  <a:pt x="4" y="115"/>
                </a:lnTo>
                <a:lnTo>
                  <a:pt x="2" y="119"/>
                </a:lnTo>
                <a:lnTo>
                  <a:pt x="2" y="125"/>
                </a:lnTo>
                <a:lnTo>
                  <a:pt x="0" y="131"/>
                </a:lnTo>
                <a:lnTo>
                  <a:pt x="0" y="135"/>
                </a:lnTo>
                <a:lnTo>
                  <a:pt x="0" y="141"/>
                </a:lnTo>
                <a:lnTo>
                  <a:pt x="2" y="147"/>
                </a:lnTo>
                <a:lnTo>
                  <a:pt x="2" y="153"/>
                </a:lnTo>
                <a:lnTo>
                  <a:pt x="4" y="157"/>
                </a:lnTo>
                <a:lnTo>
                  <a:pt x="10" y="167"/>
                </a:lnTo>
                <a:lnTo>
                  <a:pt x="16" y="176"/>
                </a:lnTo>
                <a:lnTo>
                  <a:pt x="24" y="182"/>
                </a:lnTo>
                <a:lnTo>
                  <a:pt x="34" y="188"/>
                </a:lnTo>
                <a:lnTo>
                  <a:pt x="38" y="190"/>
                </a:lnTo>
                <a:lnTo>
                  <a:pt x="44" y="190"/>
                </a:lnTo>
                <a:lnTo>
                  <a:pt x="50" y="192"/>
                </a:lnTo>
                <a:lnTo>
                  <a:pt x="56" y="192"/>
                </a:lnTo>
                <a:lnTo>
                  <a:pt x="78" y="192"/>
                </a:lnTo>
                <a:lnTo>
                  <a:pt x="102" y="192"/>
                </a:lnTo>
                <a:lnTo>
                  <a:pt x="122" y="192"/>
                </a:lnTo>
                <a:lnTo>
                  <a:pt x="142" y="192"/>
                </a:lnTo>
                <a:lnTo>
                  <a:pt x="160" y="192"/>
                </a:lnTo>
                <a:lnTo>
                  <a:pt x="176" y="192"/>
                </a:lnTo>
                <a:lnTo>
                  <a:pt x="192" y="192"/>
                </a:lnTo>
                <a:lnTo>
                  <a:pt x="207" y="192"/>
                </a:lnTo>
                <a:lnTo>
                  <a:pt x="219" y="192"/>
                </a:lnTo>
                <a:lnTo>
                  <a:pt x="231" y="192"/>
                </a:lnTo>
                <a:lnTo>
                  <a:pt x="243" y="192"/>
                </a:lnTo>
                <a:lnTo>
                  <a:pt x="253" y="192"/>
                </a:lnTo>
                <a:lnTo>
                  <a:pt x="263" y="192"/>
                </a:lnTo>
                <a:lnTo>
                  <a:pt x="271" y="192"/>
                </a:lnTo>
                <a:lnTo>
                  <a:pt x="277" y="192"/>
                </a:lnTo>
                <a:lnTo>
                  <a:pt x="285" y="192"/>
                </a:lnTo>
                <a:lnTo>
                  <a:pt x="289" y="192"/>
                </a:lnTo>
                <a:lnTo>
                  <a:pt x="295" y="192"/>
                </a:lnTo>
                <a:lnTo>
                  <a:pt x="299" y="192"/>
                </a:lnTo>
                <a:lnTo>
                  <a:pt x="303" y="192"/>
                </a:lnTo>
                <a:lnTo>
                  <a:pt x="305" y="192"/>
                </a:lnTo>
                <a:lnTo>
                  <a:pt x="309" y="192"/>
                </a:lnTo>
                <a:lnTo>
                  <a:pt x="313" y="192"/>
                </a:lnTo>
                <a:lnTo>
                  <a:pt x="315" y="192"/>
                </a:lnTo>
                <a:lnTo>
                  <a:pt x="317" y="192"/>
                </a:lnTo>
                <a:lnTo>
                  <a:pt x="317" y="192"/>
                </a:lnTo>
                <a:lnTo>
                  <a:pt x="317" y="192"/>
                </a:lnTo>
                <a:lnTo>
                  <a:pt x="323" y="192"/>
                </a:lnTo>
                <a:lnTo>
                  <a:pt x="331" y="190"/>
                </a:lnTo>
                <a:lnTo>
                  <a:pt x="337" y="188"/>
                </a:lnTo>
                <a:lnTo>
                  <a:pt x="343" y="186"/>
                </a:lnTo>
                <a:lnTo>
                  <a:pt x="349" y="184"/>
                </a:lnTo>
                <a:lnTo>
                  <a:pt x="355" y="180"/>
                </a:lnTo>
                <a:lnTo>
                  <a:pt x="361" y="176"/>
                </a:lnTo>
                <a:lnTo>
                  <a:pt x="365" y="172"/>
                </a:lnTo>
                <a:lnTo>
                  <a:pt x="369" y="165"/>
                </a:lnTo>
                <a:lnTo>
                  <a:pt x="373" y="161"/>
                </a:lnTo>
                <a:lnTo>
                  <a:pt x="377" y="155"/>
                </a:lnTo>
                <a:lnTo>
                  <a:pt x="381" y="149"/>
                </a:lnTo>
                <a:lnTo>
                  <a:pt x="383" y="143"/>
                </a:lnTo>
                <a:lnTo>
                  <a:pt x="385" y="135"/>
                </a:lnTo>
                <a:lnTo>
                  <a:pt x="385" y="129"/>
                </a:lnTo>
                <a:lnTo>
                  <a:pt x="385" y="121"/>
                </a:lnTo>
                <a:lnTo>
                  <a:pt x="385" y="115"/>
                </a:lnTo>
                <a:lnTo>
                  <a:pt x="385" y="107"/>
                </a:lnTo>
                <a:lnTo>
                  <a:pt x="383" y="101"/>
                </a:lnTo>
                <a:lnTo>
                  <a:pt x="381" y="95"/>
                </a:lnTo>
                <a:lnTo>
                  <a:pt x="377" y="89"/>
                </a:lnTo>
                <a:lnTo>
                  <a:pt x="373" y="83"/>
                </a:lnTo>
                <a:lnTo>
                  <a:pt x="369" y="77"/>
                </a:lnTo>
                <a:lnTo>
                  <a:pt x="365" y="73"/>
                </a:lnTo>
                <a:lnTo>
                  <a:pt x="361" y="69"/>
                </a:lnTo>
                <a:lnTo>
                  <a:pt x="355" y="65"/>
                </a:lnTo>
                <a:lnTo>
                  <a:pt x="349" y="61"/>
                </a:lnTo>
                <a:lnTo>
                  <a:pt x="343" y="56"/>
                </a:lnTo>
                <a:lnTo>
                  <a:pt x="337" y="54"/>
                </a:lnTo>
                <a:lnTo>
                  <a:pt x="331" y="52"/>
                </a:lnTo>
                <a:lnTo>
                  <a:pt x="323" y="52"/>
                </a:lnTo>
                <a:lnTo>
                  <a:pt x="317" y="52"/>
                </a:lnTo>
                <a:lnTo>
                  <a:pt x="317" y="52"/>
                </a:lnTo>
                <a:close/>
                <a:moveTo>
                  <a:pt x="251" y="210"/>
                </a:moveTo>
                <a:lnTo>
                  <a:pt x="245" y="210"/>
                </a:lnTo>
                <a:lnTo>
                  <a:pt x="241" y="210"/>
                </a:lnTo>
                <a:lnTo>
                  <a:pt x="237" y="210"/>
                </a:lnTo>
                <a:lnTo>
                  <a:pt x="235" y="210"/>
                </a:lnTo>
                <a:lnTo>
                  <a:pt x="233" y="210"/>
                </a:lnTo>
                <a:lnTo>
                  <a:pt x="233" y="210"/>
                </a:lnTo>
                <a:lnTo>
                  <a:pt x="231" y="210"/>
                </a:lnTo>
                <a:lnTo>
                  <a:pt x="231" y="222"/>
                </a:lnTo>
                <a:lnTo>
                  <a:pt x="231" y="232"/>
                </a:lnTo>
                <a:lnTo>
                  <a:pt x="231" y="242"/>
                </a:lnTo>
                <a:lnTo>
                  <a:pt x="231" y="248"/>
                </a:lnTo>
                <a:lnTo>
                  <a:pt x="231" y="256"/>
                </a:lnTo>
                <a:lnTo>
                  <a:pt x="231" y="260"/>
                </a:lnTo>
                <a:lnTo>
                  <a:pt x="231" y="264"/>
                </a:lnTo>
                <a:lnTo>
                  <a:pt x="231" y="268"/>
                </a:lnTo>
                <a:lnTo>
                  <a:pt x="231" y="270"/>
                </a:lnTo>
                <a:lnTo>
                  <a:pt x="231" y="272"/>
                </a:lnTo>
                <a:lnTo>
                  <a:pt x="231" y="274"/>
                </a:lnTo>
                <a:lnTo>
                  <a:pt x="231" y="276"/>
                </a:lnTo>
                <a:lnTo>
                  <a:pt x="231" y="276"/>
                </a:lnTo>
                <a:lnTo>
                  <a:pt x="231" y="276"/>
                </a:lnTo>
                <a:lnTo>
                  <a:pt x="225" y="282"/>
                </a:lnTo>
                <a:lnTo>
                  <a:pt x="219" y="287"/>
                </a:lnTo>
                <a:lnTo>
                  <a:pt x="215" y="291"/>
                </a:lnTo>
                <a:lnTo>
                  <a:pt x="209" y="295"/>
                </a:lnTo>
                <a:lnTo>
                  <a:pt x="205" y="297"/>
                </a:lnTo>
                <a:lnTo>
                  <a:pt x="203" y="299"/>
                </a:lnTo>
                <a:lnTo>
                  <a:pt x="201" y="301"/>
                </a:lnTo>
                <a:lnTo>
                  <a:pt x="199" y="303"/>
                </a:lnTo>
                <a:lnTo>
                  <a:pt x="194" y="305"/>
                </a:lnTo>
                <a:lnTo>
                  <a:pt x="194" y="307"/>
                </a:lnTo>
                <a:lnTo>
                  <a:pt x="192" y="307"/>
                </a:lnTo>
                <a:lnTo>
                  <a:pt x="192" y="307"/>
                </a:lnTo>
                <a:lnTo>
                  <a:pt x="186" y="303"/>
                </a:lnTo>
                <a:lnTo>
                  <a:pt x="180" y="297"/>
                </a:lnTo>
                <a:lnTo>
                  <a:pt x="174" y="293"/>
                </a:lnTo>
                <a:lnTo>
                  <a:pt x="170" y="289"/>
                </a:lnTo>
                <a:lnTo>
                  <a:pt x="166" y="287"/>
                </a:lnTo>
                <a:lnTo>
                  <a:pt x="164" y="285"/>
                </a:lnTo>
                <a:lnTo>
                  <a:pt x="162" y="282"/>
                </a:lnTo>
                <a:lnTo>
                  <a:pt x="160" y="280"/>
                </a:lnTo>
                <a:lnTo>
                  <a:pt x="156" y="278"/>
                </a:lnTo>
                <a:lnTo>
                  <a:pt x="156" y="276"/>
                </a:lnTo>
                <a:lnTo>
                  <a:pt x="154" y="276"/>
                </a:lnTo>
                <a:lnTo>
                  <a:pt x="154" y="276"/>
                </a:lnTo>
                <a:lnTo>
                  <a:pt x="154" y="264"/>
                </a:lnTo>
                <a:lnTo>
                  <a:pt x="154" y="254"/>
                </a:lnTo>
                <a:lnTo>
                  <a:pt x="154" y="246"/>
                </a:lnTo>
                <a:lnTo>
                  <a:pt x="154" y="238"/>
                </a:lnTo>
                <a:lnTo>
                  <a:pt x="154" y="232"/>
                </a:lnTo>
                <a:lnTo>
                  <a:pt x="154" y="226"/>
                </a:lnTo>
                <a:lnTo>
                  <a:pt x="154" y="222"/>
                </a:lnTo>
                <a:lnTo>
                  <a:pt x="154" y="218"/>
                </a:lnTo>
                <a:lnTo>
                  <a:pt x="154" y="216"/>
                </a:lnTo>
                <a:lnTo>
                  <a:pt x="154" y="214"/>
                </a:lnTo>
                <a:lnTo>
                  <a:pt x="154" y="212"/>
                </a:lnTo>
                <a:lnTo>
                  <a:pt x="154" y="212"/>
                </a:lnTo>
                <a:lnTo>
                  <a:pt x="154" y="210"/>
                </a:lnTo>
                <a:lnTo>
                  <a:pt x="154" y="210"/>
                </a:lnTo>
                <a:lnTo>
                  <a:pt x="148" y="210"/>
                </a:lnTo>
                <a:lnTo>
                  <a:pt x="144" y="210"/>
                </a:lnTo>
                <a:lnTo>
                  <a:pt x="140" y="210"/>
                </a:lnTo>
                <a:lnTo>
                  <a:pt x="138" y="210"/>
                </a:lnTo>
                <a:lnTo>
                  <a:pt x="136" y="210"/>
                </a:lnTo>
                <a:lnTo>
                  <a:pt x="136" y="210"/>
                </a:lnTo>
                <a:lnTo>
                  <a:pt x="134" y="210"/>
                </a:lnTo>
                <a:lnTo>
                  <a:pt x="134" y="220"/>
                </a:lnTo>
                <a:lnTo>
                  <a:pt x="134" y="228"/>
                </a:lnTo>
                <a:lnTo>
                  <a:pt x="134" y="234"/>
                </a:lnTo>
                <a:lnTo>
                  <a:pt x="134" y="240"/>
                </a:lnTo>
                <a:lnTo>
                  <a:pt x="134" y="246"/>
                </a:lnTo>
                <a:lnTo>
                  <a:pt x="134" y="250"/>
                </a:lnTo>
                <a:lnTo>
                  <a:pt x="134" y="254"/>
                </a:lnTo>
                <a:lnTo>
                  <a:pt x="134" y="256"/>
                </a:lnTo>
                <a:lnTo>
                  <a:pt x="134" y="258"/>
                </a:lnTo>
                <a:lnTo>
                  <a:pt x="134" y="260"/>
                </a:lnTo>
                <a:lnTo>
                  <a:pt x="134" y="262"/>
                </a:lnTo>
                <a:lnTo>
                  <a:pt x="134" y="262"/>
                </a:lnTo>
                <a:lnTo>
                  <a:pt x="134" y="262"/>
                </a:lnTo>
                <a:lnTo>
                  <a:pt x="130" y="262"/>
                </a:lnTo>
                <a:lnTo>
                  <a:pt x="124" y="262"/>
                </a:lnTo>
                <a:lnTo>
                  <a:pt x="120" y="262"/>
                </a:lnTo>
                <a:lnTo>
                  <a:pt x="118" y="262"/>
                </a:lnTo>
                <a:lnTo>
                  <a:pt x="114" y="262"/>
                </a:lnTo>
                <a:lnTo>
                  <a:pt x="112" y="262"/>
                </a:lnTo>
                <a:lnTo>
                  <a:pt x="108" y="262"/>
                </a:lnTo>
                <a:lnTo>
                  <a:pt x="106" y="262"/>
                </a:lnTo>
                <a:lnTo>
                  <a:pt x="106" y="262"/>
                </a:lnTo>
                <a:lnTo>
                  <a:pt x="106" y="262"/>
                </a:lnTo>
                <a:lnTo>
                  <a:pt x="106" y="262"/>
                </a:lnTo>
                <a:lnTo>
                  <a:pt x="112" y="268"/>
                </a:lnTo>
                <a:lnTo>
                  <a:pt x="120" y="274"/>
                </a:lnTo>
                <a:lnTo>
                  <a:pt x="134" y="287"/>
                </a:lnTo>
                <a:lnTo>
                  <a:pt x="146" y="295"/>
                </a:lnTo>
                <a:lnTo>
                  <a:pt x="156" y="303"/>
                </a:lnTo>
                <a:lnTo>
                  <a:pt x="164" y="309"/>
                </a:lnTo>
                <a:lnTo>
                  <a:pt x="172" y="315"/>
                </a:lnTo>
                <a:lnTo>
                  <a:pt x="176" y="319"/>
                </a:lnTo>
                <a:lnTo>
                  <a:pt x="182" y="323"/>
                </a:lnTo>
                <a:lnTo>
                  <a:pt x="186" y="327"/>
                </a:lnTo>
                <a:lnTo>
                  <a:pt x="188" y="329"/>
                </a:lnTo>
                <a:lnTo>
                  <a:pt x="190" y="329"/>
                </a:lnTo>
                <a:lnTo>
                  <a:pt x="192" y="331"/>
                </a:lnTo>
                <a:lnTo>
                  <a:pt x="192" y="331"/>
                </a:lnTo>
                <a:lnTo>
                  <a:pt x="192" y="331"/>
                </a:lnTo>
                <a:lnTo>
                  <a:pt x="192" y="333"/>
                </a:lnTo>
                <a:lnTo>
                  <a:pt x="201" y="325"/>
                </a:lnTo>
                <a:lnTo>
                  <a:pt x="209" y="319"/>
                </a:lnTo>
                <a:lnTo>
                  <a:pt x="223" y="309"/>
                </a:lnTo>
                <a:lnTo>
                  <a:pt x="235" y="301"/>
                </a:lnTo>
                <a:lnTo>
                  <a:pt x="245" y="293"/>
                </a:lnTo>
                <a:lnTo>
                  <a:pt x="253" y="285"/>
                </a:lnTo>
                <a:lnTo>
                  <a:pt x="259" y="280"/>
                </a:lnTo>
                <a:lnTo>
                  <a:pt x="265" y="274"/>
                </a:lnTo>
                <a:lnTo>
                  <a:pt x="271" y="272"/>
                </a:lnTo>
                <a:lnTo>
                  <a:pt x="273" y="268"/>
                </a:lnTo>
                <a:lnTo>
                  <a:pt x="277" y="266"/>
                </a:lnTo>
                <a:lnTo>
                  <a:pt x="279" y="264"/>
                </a:lnTo>
                <a:lnTo>
                  <a:pt x="279" y="264"/>
                </a:lnTo>
                <a:lnTo>
                  <a:pt x="281" y="262"/>
                </a:lnTo>
                <a:lnTo>
                  <a:pt x="281" y="262"/>
                </a:lnTo>
                <a:lnTo>
                  <a:pt x="281" y="262"/>
                </a:lnTo>
                <a:lnTo>
                  <a:pt x="277" y="262"/>
                </a:lnTo>
                <a:lnTo>
                  <a:pt x="271" y="262"/>
                </a:lnTo>
                <a:lnTo>
                  <a:pt x="267" y="262"/>
                </a:lnTo>
                <a:lnTo>
                  <a:pt x="265" y="262"/>
                </a:lnTo>
                <a:lnTo>
                  <a:pt x="261" y="262"/>
                </a:lnTo>
                <a:lnTo>
                  <a:pt x="259" y="262"/>
                </a:lnTo>
                <a:lnTo>
                  <a:pt x="255" y="262"/>
                </a:lnTo>
                <a:lnTo>
                  <a:pt x="253" y="262"/>
                </a:lnTo>
                <a:lnTo>
                  <a:pt x="253" y="262"/>
                </a:lnTo>
                <a:lnTo>
                  <a:pt x="251" y="262"/>
                </a:lnTo>
                <a:lnTo>
                  <a:pt x="251" y="262"/>
                </a:lnTo>
                <a:lnTo>
                  <a:pt x="251" y="210"/>
                </a:lnTo>
                <a:lnTo>
                  <a:pt x="251" y="210"/>
                </a:ln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29" name="Group 6"/>
          <p:cNvGrpSpPr>
            <a:grpSpLocks noChangeAspect="1"/>
          </p:cNvGrpSpPr>
          <p:nvPr/>
        </p:nvGrpSpPr>
        <p:grpSpPr bwMode="white">
          <a:xfrm rot="0">
            <a:off x="6555740" y="5017135"/>
            <a:ext cx="531495" cy="348615"/>
            <a:chOff x="8672460" y="-1818199"/>
            <a:chExt cx="1811337" cy="1203325"/>
          </a:xfrm>
          <a:solidFill>
            <a:srgbClr val="C4A263"/>
          </a:solidFill>
        </p:grpSpPr>
        <p:sp>
          <p:nvSpPr>
            <p:cNvPr id="30" name="Freeform 11"/>
            <p:cNvSpPr/>
            <p:nvPr/>
          </p:nvSpPr>
          <p:spPr bwMode="white">
            <a:xfrm>
              <a:off x="8845497" y="-1576899"/>
              <a:ext cx="1592262" cy="808038"/>
            </a:xfrm>
            <a:custGeom>
              <a:avLst/>
              <a:gdLst>
                <a:gd name="T0" fmla="*/ 363 w 422"/>
                <a:gd name="T1" fmla="*/ 1 h 213"/>
                <a:gd name="T2" fmla="*/ 346 w 422"/>
                <a:gd name="T3" fmla="*/ 0 h 213"/>
                <a:gd name="T4" fmla="*/ 346 w 422"/>
                <a:gd name="T5" fmla="*/ 0 h 213"/>
                <a:gd name="T6" fmla="*/ 346 w 422"/>
                <a:gd name="T7" fmla="*/ 0 h 213"/>
                <a:gd name="T8" fmla="*/ 346 w 422"/>
                <a:gd name="T9" fmla="*/ 0 h 213"/>
                <a:gd name="T10" fmla="*/ 185 w 422"/>
                <a:gd name="T11" fmla="*/ 98 h 213"/>
                <a:gd name="T12" fmla="*/ 164 w 422"/>
                <a:gd name="T13" fmla="*/ 105 h 213"/>
                <a:gd name="T14" fmla="*/ 141 w 422"/>
                <a:gd name="T15" fmla="*/ 96 h 213"/>
                <a:gd name="T16" fmla="*/ 14 w 422"/>
                <a:gd name="T17" fmla="*/ 2 h 213"/>
                <a:gd name="T18" fmla="*/ 14 w 422"/>
                <a:gd name="T19" fmla="*/ 2 h 213"/>
                <a:gd name="T20" fmla="*/ 0 w 422"/>
                <a:gd name="T21" fmla="*/ 1 h 213"/>
                <a:gd name="T22" fmla="*/ 1 w 422"/>
                <a:gd name="T23" fmla="*/ 100 h 213"/>
                <a:gd name="T24" fmla="*/ 40 w 422"/>
                <a:gd name="T25" fmla="*/ 98 h 213"/>
                <a:gd name="T26" fmla="*/ 181 w 422"/>
                <a:gd name="T27" fmla="*/ 149 h 213"/>
                <a:gd name="T28" fmla="*/ 335 w 422"/>
                <a:gd name="T29" fmla="*/ 211 h 213"/>
                <a:gd name="T30" fmla="*/ 362 w 422"/>
                <a:gd name="T31" fmla="*/ 213 h 213"/>
                <a:gd name="T32" fmla="*/ 362 w 422"/>
                <a:gd name="T33" fmla="*/ 169 h 213"/>
                <a:gd name="T34" fmla="*/ 421 w 422"/>
                <a:gd name="T35" fmla="*/ 114 h 213"/>
                <a:gd name="T36" fmla="*/ 420 w 422"/>
                <a:gd name="T37" fmla="*/ 111 h 213"/>
                <a:gd name="T38" fmla="*/ 418 w 422"/>
                <a:gd name="T39" fmla="*/ 115 h 213"/>
                <a:gd name="T40" fmla="*/ 362 w 422"/>
                <a:gd name="T41" fmla="*/ 155 h 213"/>
                <a:gd name="T42" fmla="*/ 363 w 422"/>
                <a:gd name="T43" fmla="*/ 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2" h="213">
                  <a:moveTo>
                    <a:pt x="363" y="1"/>
                  </a:moveTo>
                  <a:cubicBezTo>
                    <a:pt x="363" y="1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299" y="29"/>
                    <a:pt x="203" y="87"/>
                    <a:pt x="185" y="98"/>
                  </a:cubicBezTo>
                  <a:cubicBezTo>
                    <a:pt x="182" y="100"/>
                    <a:pt x="173" y="105"/>
                    <a:pt x="164" y="105"/>
                  </a:cubicBezTo>
                  <a:cubicBezTo>
                    <a:pt x="154" y="105"/>
                    <a:pt x="147" y="101"/>
                    <a:pt x="141" y="96"/>
                  </a:cubicBezTo>
                  <a:cubicBezTo>
                    <a:pt x="126" y="86"/>
                    <a:pt x="59" y="35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0" y="1"/>
                    <a:pt x="0" y="1"/>
                  </a:cubicBezTo>
                  <a:cubicBezTo>
                    <a:pt x="0" y="28"/>
                    <a:pt x="0" y="65"/>
                    <a:pt x="1" y="100"/>
                  </a:cubicBezTo>
                  <a:cubicBezTo>
                    <a:pt x="12" y="98"/>
                    <a:pt x="26" y="97"/>
                    <a:pt x="40" y="98"/>
                  </a:cubicBezTo>
                  <a:cubicBezTo>
                    <a:pt x="91" y="101"/>
                    <a:pt x="139" y="125"/>
                    <a:pt x="181" y="149"/>
                  </a:cubicBezTo>
                  <a:cubicBezTo>
                    <a:pt x="222" y="172"/>
                    <a:pt x="273" y="200"/>
                    <a:pt x="335" y="211"/>
                  </a:cubicBezTo>
                  <a:cubicBezTo>
                    <a:pt x="344" y="212"/>
                    <a:pt x="353" y="213"/>
                    <a:pt x="362" y="213"/>
                  </a:cubicBezTo>
                  <a:cubicBezTo>
                    <a:pt x="362" y="169"/>
                    <a:pt x="362" y="169"/>
                    <a:pt x="362" y="169"/>
                  </a:cubicBezTo>
                  <a:cubicBezTo>
                    <a:pt x="412" y="159"/>
                    <a:pt x="419" y="127"/>
                    <a:pt x="421" y="114"/>
                  </a:cubicBezTo>
                  <a:cubicBezTo>
                    <a:pt x="421" y="113"/>
                    <a:pt x="422" y="111"/>
                    <a:pt x="420" y="111"/>
                  </a:cubicBezTo>
                  <a:cubicBezTo>
                    <a:pt x="418" y="111"/>
                    <a:pt x="418" y="114"/>
                    <a:pt x="418" y="115"/>
                  </a:cubicBezTo>
                  <a:cubicBezTo>
                    <a:pt x="416" y="122"/>
                    <a:pt x="411" y="148"/>
                    <a:pt x="362" y="155"/>
                  </a:cubicBezTo>
                  <a:lnTo>
                    <a:pt x="363" y="1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3256" tIns="46629" rIns="93256" bIns="46629" numCol="1" rtlCol="0" anchor="ctr" anchorCtr="0" compatLnSpc="1"/>
            <a:lstStyle/>
            <a:p>
              <a:pPr marL="0" marR="0" lvl="0" indent="0" algn="l" defTabSz="7550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30" b="0" i="0" u="none" strike="noStrike" kern="0" cap="none" spc="-125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white">
            <a:xfrm>
              <a:off x="8672460" y="-1156212"/>
              <a:ext cx="1811337" cy="541338"/>
            </a:xfrm>
            <a:custGeom>
              <a:avLst/>
              <a:gdLst>
                <a:gd name="T0" fmla="*/ 480 w 480"/>
                <a:gd name="T1" fmla="*/ 81 h 143"/>
                <a:gd name="T2" fmla="*/ 478 w 480"/>
                <a:gd name="T3" fmla="*/ 81 h 143"/>
                <a:gd name="T4" fmla="*/ 430 w 480"/>
                <a:gd name="T5" fmla="*/ 106 h 143"/>
                <a:gd name="T6" fmla="*/ 390 w 480"/>
                <a:gd name="T7" fmla="*/ 107 h 143"/>
                <a:gd name="T8" fmla="*/ 242 w 480"/>
                <a:gd name="T9" fmla="*/ 62 h 143"/>
                <a:gd name="T10" fmla="*/ 74 w 480"/>
                <a:gd name="T11" fmla="*/ 1 h 143"/>
                <a:gd name="T12" fmla="*/ 11 w 480"/>
                <a:gd name="T13" fmla="*/ 19 h 143"/>
                <a:gd name="T14" fmla="*/ 0 w 480"/>
                <a:gd name="T15" fmla="*/ 53 h 143"/>
                <a:gd name="T16" fmla="*/ 34 w 480"/>
                <a:gd name="T17" fmla="*/ 89 h 143"/>
                <a:gd name="T18" fmla="*/ 47 w 480"/>
                <a:gd name="T19" fmla="*/ 90 h 143"/>
                <a:gd name="T20" fmla="*/ 47 w 480"/>
                <a:gd name="T21" fmla="*/ 102 h 143"/>
                <a:gd name="T22" fmla="*/ 59 w 480"/>
                <a:gd name="T23" fmla="*/ 117 h 143"/>
                <a:gd name="T24" fmla="*/ 375 w 480"/>
                <a:gd name="T25" fmla="*/ 143 h 143"/>
                <a:gd name="T26" fmla="*/ 396 w 480"/>
                <a:gd name="T27" fmla="*/ 139 h 143"/>
                <a:gd name="T28" fmla="*/ 408 w 480"/>
                <a:gd name="T29" fmla="*/ 123 h 143"/>
                <a:gd name="T30" fmla="*/ 408 w 480"/>
                <a:gd name="T31" fmla="*/ 115 h 143"/>
                <a:gd name="T32" fmla="*/ 454 w 480"/>
                <a:gd name="T33" fmla="*/ 105 h 143"/>
                <a:gd name="T34" fmla="*/ 480 w 480"/>
                <a:gd name="T35" fmla="*/ 82 h 143"/>
                <a:gd name="T36" fmla="*/ 480 w 480"/>
                <a:gd name="T37" fmla="*/ 81 h 143"/>
                <a:gd name="T38" fmla="*/ 47 w 480"/>
                <a:gd name="T39" fmla="*/ 73 h 143"/>
                <a:gd name="T40" fmla="*/ 11 w 480"/>
                <a:gd name="T41" fmla="*/ 51 h 143"/>
                <a:gd name="T42" fmla="*/ 21 w 480"/>
                <a:gd name="T43" fmla="*/ 26 h 143"/>
                <a:gd name="T44" fmla="*/ 47 w 480"/>
                <a:gd name="T45" fmla="*/ 18 h 143"/>
                <a:gd name="T46" fmla="*/ 47 w 480"/>
                <a:gd name="T47" fmla="*/ 7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143">
                  <a:moveTo>
                    <a:pt x="480" y="81"/>
                  </a:moveTo>
                  <a:cubicBezTo>
                    <a:pt x="479" y="80"/>
                    <a:pt x="478" y="81"/>
                    <a:pt x="478" y="81"/>
                  </a:cubicBezTo>
                  <a:cubicBezTo>
                    <a:pt x="463" y="97"/>
                    <a:pt x="443" y="103"/>
                    <a:pt x="430" y="106"/>
                  </a:cubicBezTo>
                  <a:cubicBezTo>
                    <a:pt x="420" y="108"/>
                    <a:pt x="408" y="108"/>
                    <a:pt x="390" y="107"/>
                  </a:cubicBezTo>
                  <a:cubicBezTo>
                    <a:pt x="350" y="103"/>
                    <a:pt x="301" y="91"/>
                    <a:pt x="242" y="62"/>
                  </a:cubicBezTo>
                  <a:cubicBezTo>
                    <a:pt x="169" y="25"/>
                    <a:pt x="119" y="3"/>
                    <a:pt x="74" y="1"/>
                  </a:cubicBezTo>
                  <a:cubicBezTo>
                    <a:pt x="54" y="0"/>
                    <a:pt x="26" y="1"/>
                    <a:pt x="11" y="19"/>
                  </a:cubicBezTo>
                  <a:cubicBezTo>
                    <a:pt x="3" y="27"/>
                    <a:pt x="0" y="40"/>
                    <a:pt x="0" y="53"/>
                  </a:cubicBezTo>
                  <a:cubicBezTo>
                    <a:pt x="1" y="80"/>
                    <a:pt x="23" y="88"/>
                    <a:pt x="34" y="89"/>
                  </a:cubicBezTo>
                  <a:cubicBezTo>
                    <a:pt x="38" y="90"/>
                    <a:pt x="43" y="91"/>
                    <a:pt x="47" y="90"/>
                  </a:cubicBezTo>
                  <a:cubicBezTo>
                    <a:pt x="47" y="97"/>
                    <a:pt x="47" y="101"/>
                    <a:pt x="47" y="102"/>
                  </a:cubicBezTo>
                  <a:cubicBezTo>
                    <a:pt x="47" y="112"/>
                    <a:pt x="50" y="116"/>
                    <a:pt x="59" y="117"/>
                  </a:cubicBezTo>
                  <a:cubicBezTo>
                    <a:pt x="68" y="117"/>
                    <a:pt x="371" y="143"/>
                    <a:pt x="375" y="143"/>
                  </a:cubicBezTo>
                  <a:cubicBezTo>
                    <a:pt x="380" y="143"/>
                    <a:pt x="391" y="142"/>
                    <a:pt x="396" y="139"/>
                  </a:cubicBezTo>
                  <a:cubicBezTo>
                    <a:pt x="401" y="136"/>
                    <a:pt x="408" y="133"/>
                    <a:pt x="408" y="123"/>
                  </a:cubicBezTo>
                  <a:cubicBezTo>
                    <a:pt x="408" y="115"/>
                    <a:pt x="408" y="115"/>
                    <a:pt x="408" y="115"/>
                  </a:cubicBezTo>
                  <a:cubicBezTo>
                    <a:pt x="425" y="115"/>
                    <a:pt x="441" y="111"/>
                    <a:pt x="454" y="105"/>
                  </a:cubicBezTo>
                  <a:cubicBezTo>
                    <a:pt x="464" y="100"/>
                    <a:pt x="473" y="92"/>
                    <a:pt x="480" y="82"/>
                  </a:cubicBezTo>
                  <a:cubicBezTo>
                    <a:pt x="480" y="82"/>
                    <a:pt x="480" y="81"/>
                    <a:pt x="480" y="81"/>
                  </a:cubicBezTo>
                  <a:close/>
                  <a:moveTo>
                    <a:pt x="47" y="73"/>
                  </a:moveTo>
                  <a:cubicBezTo>
                    <a:pt x="31" y="73"/>
                    <a:pt x="12" y="69"/>
                    <a:pt x="11" y="51"/>
                  </a:cubicBezTo>
                  <a:cubicBezTo>
                    <a:pt x="10" y="41"/>
                    <a:pt x="13" y="33"/>
                    <a:pt x="21" y="26"/>
                  </a:cubicBezTo>
                  <a:cubicBezTo>
                    <a:pt x="29" y="20"/>
                    <a:pt x="37" y="19"/>
                    <a:pt x="47" y="18"/>
                  </a:cubicBezTo>
                  <a:cubicBezTo>
                    <a:pt x="47" y="39"/>
                    <a:pt x="47" y="58"/>
                    <a:pt x="47" y="73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3256" tIns="46629" rIns="93256" bIns="46629" numCol="1" rtlCol="0" anchor="ctr" anchorCtr="0" compatLnSpc="1"/>
            <a:lstStyle/>
            <a:p>
              <a:pPr marL="0" marR="0" lvl="0" indent="0" algn="l" defTabSz="7550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30" b="0" i="0" u="none" strike="noStrike" kern="0" cap="none" spc="-125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32" name="Freeform 13"/>
            <p:cNvSpPr/>
            <p:nvPr/>
          </p:nvSpPr>
          <p:spPr bwMode="white">
            <a:xfrm>
              <a:off x="8845497" y="-1818199"/>
              <a:ext cx="1370012" cy="560388"/>
            </a:xfrm>
            <a:custGeom>
              <a:avLst/>
              <a:gdLst>
                <a:gd name="T0" fmla="*/ 137 w 363"/>
                <a:gd name="T1" fmla="*/ 138 h 148"/>
                <a:gd name="T2" fmla="*/ 163 w 363"/>
                <a:gd name="T3" fmla="*/ 148 h 148"/>
                <a:gd name="T4" fmla="*/ 189 w 363"/>
                <a:gd name="T5" fmla="*/ 140 h 148"/>
                <a:gd name="T6" fmla="*/ 363 w 363"/>
                <a:gd name="T7" fmla="*/ 32 h 148"/>
                <a:gd name="T8" fmla="*/ 363 w 363"/>
                <a:gd name="T9" fmla="*/ 19 h 148"/>
                <a:gd name="T10" fmla="*/ 348 w 363"/>
                <a:gd name="T11" fmla="*/ 3 h 148"/>
                <a:gd name="T12" fmla="*/ 335 w 363"/>
                <a:gd name="T13" fmla="*/ 0 h 148"/>
                <a:gd name="T14" fmla="*/ 330 w 363"/>
                <a:gd name="T15" fmla="*/ 0 h 148"/>
                <a:gd name="T16" fmla="*/ 13 w 363"/>
                <a:gd name="T17" fmla="*/ 14 h 148"/>
                <a:gd name="T18" fmla="*/ 0 w 363"/>
                <a:gd name="T19" fmla="*/ 27 h 148"/>
                <a:gd name="T20" fmla="*/ 0 w 363"/>
                <a:gd name="T21" fmla="*/ 38 h 148"/>
                <a:gd name="T22" fmla="*/ 137 w 363"/>
                <a:gd name="T23" fmla="*/ 13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3" h="148">
                  <a:moveTo>
                    <a:pt x="137" y="138"/>
                  </a:moveTo>
                  <a:cubicBezTo>
                    <a:pt x="146" y="145"/>
                    <a:pt x="154" y="148"/>
                    <a:pt x="163" y="148"/>
                  </a:cubicBezTo>
                  <a:cubicBezTo>
                    <a:pt x="172" y="148"/>
                    <a:pt x="181" y="145"/>
                    <a:pt x="189" y="140"/>
                  </a:cubicBezTo>
                  <a:cubicBezTo>
                    <a:pt x="202" y="132"/>
                    <a:pt x="312" y="64"/>
                    <a:pt x="363" y="32"/>
                  </a:cubicBezTo>
                  <a:cubicBezTo>
                    <a:pt x="363" y="19"/>
                    <a:pt x="363" y="19"/>
                    <a:pt x="363" y="19"/>
                  </a:cubicBezTo>
                  <a:cubicBezTo>
                    <a:pt x="363" y="9"/>
                    <a:pt x="355" y="5"/>
                    <a:pt x="348" y="3"/>
                  </a:cubicBezTo>
                  <a:cubicBezTo>
                    <a:pt x="344" y="1"/>
                    <a:pt x="339" y="1"/>
                    <a:pt x="335" y="0"/>
                  </a:cubicBezTo>
                  <a:cubicBezTo>
                    <a:pt x="334" y="0"/>
                    <a:pt x="332" y="0"/>
                    <a:pt x="330" y="0"/>
                  </a:cubicBezTo>
                  <a:cubicBezTo>
                    <a:pt x="328" y="0"/>
                    <a:pt x="22" y="14"/>
                    <a:pt x="13" y="14"/>
                  </a:cubicBezTo>
                  <a:cubicBezTo>
                    <a:pt x="4" y="14"/>
                    <a:pt x="0" y="18"/>
                    <a:pt x="0" y="27"/>
                  </a:cubicBezTo>
                  <a:cubicBezTo>
                    <a:pt x="0" y="28"/>
                    <a:pt x="0" y="30"/>
                    <a:pt x="0" y="38"/>
                  </a:cubicBezTo>
                  <a:cubicBezTo>
                    <a:pt x="40" y="66"/>
                    <a:pt x="126" y="130"/>
                    <a:pt x="137" y="138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3256" tIns="46629" rIns="93256" bIns="46629" numCol="1" rtlCol="0" anchor="ctr" anchorCtr="0" compatLnSpc="1"/>
            <a:lstStyle/>
            <a:p>
              <a:pPr marL="0" marR="0" lvl="0" indent="0" algn="l" defTabSz="7550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30" b="0" i="0" u="none" strike="noStrike" kern="0" cap="none" spc="-125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5504180" y="1691005"/>
            <a:ext cx="21463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pitchFamily="34" charset="-122"/>
                <a:cs typeface="+mn-cs"/>
              </a:rPr>
              <a:t>社交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753350" y="3332480"/>
            <a:ext cx="21463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pitchFamily="34" charset="-122"/>
                <a:cs typeface="+mn-cs"/>
              </a:rPr>
              <a:t>空间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489190" y="4851400"/>
            <a:ext cx="21463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pitchFamily="34" charset="-122"/>
                <a:cs typeface="+mn-cs"/>
              </a:rPr>
              <a:t>论坛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145030" y="3364865"/>
            <a:ext cx="21463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pitchFamily="34" charset="-122"/>
                <a:cs typeface="+mn-cs"/>
              </a:rPr>
              <a:t>云盘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472690" y="4851400"/>
            <a:ext cx="21463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pitchFamily="34" charset="-122"/>
                <a:cs typeface="+mn-cs"/>
              </a:rPr>
              <a:t>博客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95" name="稻壳儿小白白(http://dwz.cn/Wu2UP)"/>
          <p:cNvSpPr>
            <a:spLocks noEditPoints="1"/>
          </p:cNvSpPr>
          <p:nvPr/>
        </p:nvSpPr>
        <p:spPr bwMode="auto">
          <a:xfrm>
            <a:off x="5890260" y="2738120"/>
            <a:ext cx="400685" cy="366395"/>
          </a:xfrm>
          <a:custGeom>
            <a:avLst/>
            <a:gdLst>
              <a:gd name="T0" fmla="*/ 9 w 52"/>
              <a:gd name="T1" fmla="*/ 28 h 48"/>
              <a:gd name="T2" fmla="*/ 5 w 52"/>
              <a:gd name="T3" fmla="*/ 28 h 48"/>
              <a:gd name="T4" fmla="*/ 0 w 52"/>
              <a:gd name="T5" fmla="*/ 24 h 48"/>
              <a:gd name="T6" fmla="*/ 3 w 52"/>
              <a:gd name="T7" fmla="*/ 14 h 48"/>
              <a:gd name="T8" fmla="*/ 10 w 52"/>
              <a:gd name="T9" fmla="*/ 16 h 48"/>
              <a:gd name="T10" fmla="*/ 14 w 52"/>
              <a:gd name="T11" fmla="*/ 16 h 48"/>
              <a:gd name="T12" fmla="*/ 14 w 52"/>
              <a:gd name="T13" fmla="*/ 18 h 48"/>
              <a:gd name="T14" fmla="*/ 16 w 52"/>
              <a:gd name="T15" fmla="*/ 24 h 48"/>
              <a:gd name="T16" fmla="*/ 9 w 52"/>
              <a:gd name="T17" fmla="*/ 28 h 48"/>
              <a:gd name="T18" fmla="*/ 10 w 52"/>
              <a:gd name="T19" fmla="*/ 14 h 48"/>
              <a:gd name="T20" fmla="*/ 4 w 52"/>
              <a:gd name="T21" fmla="*/ 7 h 48"/>
              <a:gd name="T22" fmla="*/ 10 w 52"/>
              <a:gd name="T23" fmla="*/ 0 h 48"/>
              <a:gd name="T24" fmla="*/ 17 w 52"/>
              <a:gd name="T25" fmla="*/ 7 h 48"/>
              <a:gd name="T26" fmla="*/ 10 w 52"/>
              <a:gd name="T27" fmla="*/ 14 h 48"/>
              <a:gd name="T28" fmla="*/ 38 w 52"/>
              <a:gd name="T29" fmla="*/ 48 h 48"/>
              <a:gd name="T30" fmla="*/ 14 w 52"/>
              <a:gd name="T31" fmla="*/ 48 h 48"/>
              <a:gd name="T32" fmla="*/ 7 w 52"/>
              <a:gd name="T33" fmla="*/ 42 h 48"/>
              <a:gd name="T34" fmla="*/ 16 w 52"/>
              <a:gd name="T35" fmla="*/ 26 h 48"/>
              <a:gd name="T36" fmla="*/ 26 w 52"/>
              <a:gd name="T37" fmla="*/ 30 h 48"/>
              <a:gd name="T38" fmla="*/ 35 w 52"/>
              <a:gd name="T39" fmla="*/ 26 h 48"/>
              <a:gd name="T40" fmla="*/ 45 w 52"/>
              <a:gd name="T41" fmla="*/ 42 h 48"/>
              <a:gd name="T42" fmla="*/ 38 w 52"/>
              <a:gd name="T43" fmla="*/ 48 h 48"/>
              <a:gd name="T44" fmla="*/ 26 w 52"/>
              <a:gd name="T45" fmla="*/ 28 h 48"/>
              <a:gd name="T46" fmla="*/ 16 w 52"/>
              <a:gd name="T47" fmla="*/ 18 h 48"/>
              <a:gd name="T48" fmla="*/ 26 w 52"/>
              <a:gd name="T49" fmla="*/ 7 h 48"/>
              <a:gd name="T50" fmla="*/ 36 w 52"/>
              <a:gd name="T51" fmla="*/ 18 h 48"/>
              <a:gd name="T52" fmla="*/ 26 w 52"/>
              <a:gd name="T53" fmla="*/ 28 h 48"/>
              <a:gd name="T54" fmla="*/ 41 w 52"/>
              <a:gd name="T55" fmla="*/ 14 h 48"/>
              <a:gd name="T56" fmla="*/ 34 w 52"/>
              <a:gd name="T57" fmla="*/ 7 h 48"/>
              <a:gd name="T58" fmla="*/ 41 w 52"/>
              <a:gd name="T59" fmla="*/ 0 h 48"/>
              <a:gd name="T60" fmla="*/ 48 w 52"/>
              <a:gd name="T61" fmla="*/ 7 h 48"/>
              <a:gd name="T62" fmla="*/ 41 w 52"/>
              <a:gd name="T63" fmla="*/ 14 h 48"/>
              <a:gd name="T64" fmla="*/ 46 w 52"/>
              <a:gd name="T65" fmla="*/ 28 h 48"/>
              <a:gd name="T66" fmla="*/ 43 w 52"/>
              <a:gd name="T67" fmla="*/ 28 h 48"/>
              <a:gd name="T68" fmla="*/ 36 w 52"/>
              <a:gd name="T69" fmla="*/ 24 h 48"/>
              <a:gd name="T70" fmla="*/ 38 w 52"/>
              <a:gd name="T71" fmla="*/ 18 h 48"/>
              <a:gd name="T72" fmla="*/ 38 w 52"/>
              <a:gd name="T73" fmla="*/ 16 h 48"/>
              <a:gd name="T74" fmla="*/ 41 w 52"/>
              <a:gd name="T75" fmla="*/ 16 h 48"/>
              <a:gd name="T76" fmla="*/ 48 w 52"/>
              <a:gd name="T77" fmla="*/ 14 h 48"/>
              <a:gd name="T78" fmla="*/ 52 w 52"/>
              <a:gd name="T79" fmla="*/ 24 h 48"/>
              <a:gd name="T80" fmla="*/ 46 w 52"/>
              <a:gd name="T81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" h="48">
                <a:moveTo>
                  <a:pt x="9" y="28"/>
                </a:moveTo>
                <a:cubicBezTo>
                  <a:pt x="5" y="28"/>
                  <a:pt x="5" y="28"/>
                  <a:pt x="5" y="28"/>
                </a:cubicBezTo>
                <a:cubicBezTo>
                  <a:pt x="3" y="28"/>
                  <a:pt x="0" y="27"/>
                  <a:pt x="0" y="24"/>
                </a:cubicBezTo>
                <a:cubicBezTo>
                  <a:pt x="0" y="21"/>
                  <a:pt x="0" y="14"/>
                  <a:pt x="3" y="14"/>
                </a:cubicBezTo>
                <a:cubicBezTo>
                  <a:pt x="4" y="14"/>
                  <a:pt x="7" y="16"/>
                  <a:pt x="10" y="16"/>
                </a:cubicBezTo>
                <a:cubicBezTo>
                  <a:pt x="12" y="16"/>
                  <a:pt x="13" y="16"/>
                  <a:pt x="14" y="16"/>
                </a:cubicBezTo>
                <a:cubicBezTo>
                  <a:pt x="14" y="16"/>
                  <a:pt x="14" y="17"/>
                  <a:pt x="14" y="18"/>
                </a:cubicBezTo>
                <a:cubicBezTo>
                  <a:pt x="14" y="20"/>
                  <a:pt x="15" y="22"/>
                  <a:pt x="16" y="24"/>
                </a:cubicBezTo>
                <a:cubicBezTo>
                  <a:pt x="13" y="25"/>
                  <a:pt x="11" y="26"/>
                  <a:pt x="9" y="28"/>
                </a:cubicBezTo>
                <a:close/>
                <a:moveTo>
                  <a:pt x="10" y="14"/>
                </a:moveTo>
                <a:cubicBezTo>
                  <a:pt x="7" y="14"/>
                  <a:pt x="4" y="11"/>
                  <a:pt x="4" y="7"/>
                </a:cubicBezTo>
                <a:cubicBezTo>
                  <a:pt x="4" y="4"/>
                  <a:pt x="7" y="0"/>
                  <a:pt x="10" y="0"/>
                </a:cubicBezTo>
                <a:cubicBezTo>
                  <a:pt x="14" y="0"/>
                  <a:pt x="17" y="4"/>
                  <a:pt x="17" y="7"/>
                </a:cubicBezTo>
                <a:cubicBezTo>
                  <a:pt x="17" y="11"/>
                  <a:pt x="14" y="14"/>
                  <a:pt x="10" y="14"/>
                </a:cubicBezTo>
                <a:close/>
                <a:moveTo>
                  <a:pt x="38" y="48"/>
                </a:moveTo>
                <a:cubicBezTo>
                  <a:pt x="14" y="48"/>
                  <a:pt x="14" y="48"/>
                  <a:pt x="14" y="48"/>
                </a:cubicBezTo>
                <a:cubicBezTo>
                  <a:pt x="10" y="48"/>
                  <a:pt x="7" y="46"/>
                  <a:pt x="7" y="42"/>
                </a:cubicBezTo>
                <a:cubicBezTo>
                  <a:pt x="7" y="35"/>
                  <a:pt x="8" y="26"/>
                  <a:pt x="16" y="26"/>
                </a:cubicBezTo>
                <a:cubicBezTo>
                  <a:pt x="17" y="26"/>
                  <a:pt x="20" y="30"/>
                  <a:pt x="26" y="30"/>
                </a:cubicBezTo>
                <a:cubicBezTo>
                  <a:pt x="31" y="30"/>
                  <a:pt x="35" y="26"/>
                  <a:pt x="35" y="26"/>
                </a:cubicBezTo>
                <a:cubicBezTo>
                  <a:pt x="43" y="26"/>
                  <a:pt x="45" y="35"/>
                  <a:pt x="45" y="42"/>
                </a:cubicBezTo>
                <a:cubicBezTo>
                  <a:pt x="45" y="46"/>
                  <a:pt x="42" y="48"/>
                  <a:pt x="38" y="48"/>
                </a:cubicBezTo>
                <a:close/>
                <a:moveTo>
                  <a:pt x="26" y="28"/>
                </a:moveTo>
                <a:cubicBezTo>
                  <a:pt x="20" y="28"/>
                  <a:pt x="16" y="23"/>
                  <a:pt x="16" y="18"/>
                </a:cubicBezTo>
                <a:cubicBezTo>
                  <a:pt x="16" y="12"/>
                  <a:pt x="20" y="7"/>
                  <a:pt x="26" y="7"/>
                </a:cubicBezTo>
                <a:cubicBezTo>
                  <a:pt x="32" y="7"/>
                  <a:pt x="36" y="12"/>
                  <a:pt x="36" y="18"/>
                </a:cubicBezTo>
                <a:cubicBezTo>
                  <a:pt x="36" y="23"/>
                  <a:pt x="32" y="28"/>
                  <a:pt x="26" y="28"/>
                </a:cubicBezTo>
                <a:close/>
                <a:moveTo>
                  <a:pt x="41" y="14"/>
                </a:moveTo>
                <a:cubicBezTo>
                  <a:pt x="37" y="14"/>
                  <a:pt x="34" y="11"/>
                  <a:pt x="34" y="7"/>
                </a:cubicBezTo>
                <a:cubicBezTo>
                  <a:pt x="34" y="4"/>
                  <a:pt x="37" y="0"/>
                  <a:pt x="41" y="0"/>
                </a:cubicBezTo>
                <a:cubicBezTo>
                  <a:pt x="45" y="0"/>
                  <a:pt x="48" y="4"/>
                  <a:pt x="48" y="7"/>
                </a:cubicBezTo>
                <a:cubicBezTo>
                  <a:pt x="48" y="11"/>
                  <a:pt x="45" y="14"/>
                  <a:pt x="41" y="14"/>
                </a:cubicBezTo>
                <a:close/>
                <a:moveTo>
                  <a:pt x="46" y="28"/>
                </a:moveTo>
                <a:cubicBezTo>
                  <a:pt x="43" y="28"/>
                  <a:pt x="43" y="28"/>
                  <a:pt x="43" y="28"/>
                </a:cubicBezTo>
                <a:cubicBezTo>
                  <a:pt x="41" y="26"/>
                  <a:pt x="38" y="25"/>
                  <a:pt x="36" y="24"/>
                </a:cubicBezTo>
                <a:cubicBezTo>
                  <a:pt x="37" y="22"/>
                  <a:pt x="38" y="20"/>
                  <a:pt x="38" y="18"/>
                </a:cubicBezTo>
                <a:cubicBezTo>
                  <a:pt x="38" y="17"/>
                  <a:pt x="38" y="16"/>
                  <a:pt x="38" y="16"/>
                </a:cubicBezTo>
                <a:cubicBezTo>
                  <a:pt x="39" y="16"/>
                  <a:pt x="40" y="16"/>
                  <a:pt x="41" y="16"/>
                </a:cubicBezTo>
                <a:cubicBezTo>
                  <a:pt x="45" y="16"/>
                  <a:pt x="48" y="14"/>
                  <a:pt x="48" y="14"/>
                </a:cubicBezTo>
                <a:cubicBezTo>
                  <a:pt x="52" y="14"/>
                  <a:pt x="52" y="21"/>
                  <a:pt x="52" y="24"/>
                </a:cubicBezTo>
                <a:cubicBezTo>
                  <a:pt x="52" y="27"/>
                  <a:pt x="49" y="28"/>
                  <a:pt x="46" y="28"/>
                </a:cubicBez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lIns="121920" tIns="60960" rIns="121920" bIns="60960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</p:txBody>
      </p:sp>
      <p:sp>
        <p:nvSpPr>
          <p:cNvPr id="108" name="稻壳儿小白白(http://dwz.cn/Wu2UP)"/>
          <p:cNvSpPr>
            <a:spLocks noEditPoints="1"/>
          </p:cNvSpPr>
          <p:nvPr/>
        </p:nvSpPr>
        <p:spPr bwMode="auto">
          <a:xfrm>
            <a:off x="5126990" y="5050155"/>
            <a:ext cx="391160" cy="316230"/>
          </a:xfrm>
          <a:custGeom>
            <a:avLst/>
            <a:gdLst>
              <a:gd name="T0" fmla="*/ 20 w 48"/>
              <a:gd name="T1" fmla="*/ 39 h 39"/>
              <a:gd name="T2" fmla="*/ 0 w 48"/>
              <a:gd name="T3" fmla="*/ 26 h 39"/>
              <a:gd name="T4" fmla="*/ 7 w 48"/>
              <a:gd name="T5" fmla="*/ 13 h 39"/>
              <a:gd name="T6" fmla="*/ 22 w 48"/>
              <a:gd name="T7" fmla="*/ 7 h 39"/>
              <a:gd name="T8" fmla="*/ 23 w 48"/>
              <a:gd name="T9" fmla="*/ 12 h 39"/>
              <a:gd name="T10" fmla="*/ 24 w 48"/>
              <a:gd name="T11" fmla="*/ 13 h 39"/>
              <a:gd name="T12" fmla="*/ 35 w 48"/>
              <a:gd name="T13" fmla="*/ 13 h 39"/>
              <a:gd name="T14" fmla="*/ 35 w 48"/>
              <a:gd name="T15" fmla="*/ 18 h 39"/>
              <a:gd name="T16" fmla="*/ 36 w 48"/>
              <a:gd name="T17" fmla="*/ 19 h 39"/>
              <a:gd name="T18" fmla="*/ 41 w 48"/>
              <a:gd name="T19" fmla="*/ 25 h 39"/>
              <a:gd name="T20" fmla="*/ 20 w 48"/>
              <a:gd name="T21" fmla="*/ 39 h 39"/>
              <a:gd name="T22" fmla="*/ 18 w 48"/>
              <a:gd name="T23" fmla="*/ 17 h 39"/>
              <a:gd name="T24" fmla="*/ 4 w 48"/>
              <a:gd name="T25" fmla="*/ 28 h 39"/>
              <a:gd name="T26" fmla="*/ 20 w 48"/>
              <a:gd name="T27" fmla="*/ 36 h 39"/>
              <a:gd name="T28" fmla="*/ 33 w 48"/>
              <a:gd name="T29" fmla="*/ 25 h 39"/>
              <a:gd name="T30" fmla="*/ 18 w 48"/>
              <a:gd name="T31" fmla="*/ 17 h 39"/>
              <a:gd name="T32" fmla="*/ 15 w 48"/>
              <a:gd name="T33" fmla="*/ 34 h 39"/>
              <a:gd name="T34" fmla="*/ 11 w 48"/>
              <a:gd name="T35" fmla="*/ 26 h 39"/>
              <a:gd name="T36" fmla="*/ 20 w 48"/>
              <a:gd name="T37" fmla="*/ 21 h 39"/>
              <a:gd name="T38" fmla="*/ 25 w 48"/>
              <a:gd name="T39" fmla="*/ 30 h 39"/>
              <a:gd name="T40" fmla="*/ 15 w 48"/>
              <a:gd name="T41" fmla="*/ 34 h 39"/>
              <a:gd name="T42" fmla="*/ 17 w 48"/>
              <a:gd name="T43" fmla="*/ 27 h 39"/>
              <a:gd name="T44" fmla="*/ 13 w 48"/>
              <a:gd name="T45" fmla="*/ 28 h 39"/>
              <a:gd name="T46" fmla="*/ 14 w 48"/>
              <a:gd name="T47" fmla="*/ 31 h 39"/>
              <a:gd name="T48" fmla="*/ 18 w 48"/>
              <a:gd name="T49" fmla="*/ 30 h 39"/>
              <a:gd name="T50" fmla="*/ 17 w 48"/>
              <a:gd name="T51" fmla="*/ 27 h 39"/>
              <a:gd name="T52" fmla="*/ 20 w 48"/>
              <a:gd name="T53" fmla="*/ 26 h 39"/>
              <a:gd name="T54" fmla="*/ 18 w 48"/>
              <a:gd name="T55" fmla="*/ 26 h 39"/>
              <a:gd name="T56" fmla="*/ 19 w 48"/>
              <a:gd name="T57" fmla="*/ 27 h 39"/>
              <a:gd name="T58" fmla="*/ 20 w 48"/>
              <a:gd name="T59" fmla="*/ 27 h 39"/>
              <a:gd name="T60" fmla="*/ 20 w 48"/>
              <a:gd name="T61" fmla="*/ 26 h 39"/>
              <a:gd name="T62" fmla="*/ 47 w 48"/>
              <a:gd name="T63" fmla="*/ 17 h 39"/>
              <a:gd name="T64" fmla="*/ 45 w 48"/>
              <a:gd name="T65" fmla="*/ 18 h 39"/>
              <a:gd name="T66" fmla="*/ 43 w 48"/>
              <a:gd name="T67" fmla="*/ 16 h 39"/>
              <a:gd name="T68" fmla="*/ 42 w 48"/>
              <a:gd name="T69" fmla="*/ 7 h 39"/>
              <a:gd name="T70" fmla="*/ 33 w 48"/>
              <a:gd name="T71" fmla="*/ 4 h 39"/>
              <a:gd name="T72" fmla="*/ 31 w 48"/>
              <a:gd name="T73" fmla="*/ 3 h 39"/>
              <a:gd name="T74" fmla="*/ 32 w 48"/>
              <a:gd name="T75" fmla="*/ 0 h 39"/>
              <a:gd name="T76" fmla="*/ 44 w 48"/>
              <a:gd name="T77" fmla="*/ 4 h 39"/>
              <a:gd name="T78" fmla="*/ 47 w 48"/>
              <a:gd name="T79" fmla="*/ 17 h 39"/>
              <a:gd name="T80" fmla="*/ 41 w 48"/>
              <a:gd name="T81" fmla="*/ 15 h 39"/>
              <a:gd name="T82" fmla="*/ 39 w 48"/>
              <a:gd name="T83" fmla="*/ 16 h 39"/>
              <a:gd name="T84" fmla="*/ 38 w 48"/>
              <a:gd name="T85" fmla="*/ 14 h 39"/>
              <a:gd name="T86" fmla="*/ 37 w 48"/>
              <a:gd name="T87" fmla="*/ 11 h 39"/>
              <a:gd name="T88" fmla="*/ 34 w 48"/>
              <a:gd name="T89" fmla="*/ 10 h 39"/>
              <a:gd name="T90" fmla="*/ 32 w 48"/>
              <a:gd name="T91" fmla="*/ 9 h 39"/>
              <a:gd name="T92" fmla="*/ 34 w 48"/>
              <a:gd name="T93" fmla="*/ 7 h 39"/>
              <a:gd name="T94" fmla="*/ 39 w 48"/>
              <a:gd name="T95" fmla="*/ 9 h 39"/>
              <a:gd name="T96" fmla="*/ 41 w 48"/>
              <a:gd name="T97" fmla="*/ 15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lIns="121920" tIns="60960" rIns="121920" bIns="60960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稻壳儿小白白(http://dwz.cn/Wu2UP)"/>
          <p:cNvSpPr/>
          <p:nvPr/>
        </p:nvSpPr>
        <p:spPr bwMode="auto">
          <a:xfrm>
            <a:off x="7123430" y="3585845"/>
            <a:ext cx="359410" cy="336550"/>
          </a:xfrm>
          <a:custGeom>
            <a:avLst/>
            <a:gdLst>
              <a:gd name="T0" fmla="*/ 43 w 44"/>
              <a:gd name="T1" fmla="*/ 18 h 42"/>
              <a:gd name="T2" fmla="*/ 34 w 44"/>
              <a:gd name="T3" fmla="*/ 27 h 42"/>
              <a:gd name="T4" fmla="*/ 36 w 44"/>
              <a:gd name="T5" fmla="*/ 41 h 42"/>
              <a:gd name="T6" fmla="*/ 36 w 44"/>
              <a:gd name="T7" fmla="*/ 41 h 42"/>
              <a:gd name="T8" fmla="*/ 35 w 44"/>
              <a:gd name="T9" fmla="*/ 42 h 42"/>
              <a:gd name="T10" fmla="*/ 34 w 44"/>
              <a:gd name="T11" fmla="*/ 42 h 42"/>
              <a:gd name="T12" fmla="*/ 22 w 44"/>
              <a:gd name="T13" fmla="*/ 36 h 42"/>
              <a:gd name="T14" fmla="*/ 10 w 44"/>
              <a:gd name="T15" fmla="*/ 42 h 42"/>
              <a:gd name="T16" fmla="*/ 9 w 44"/>
              <a:gd name="T17" fmla="*/ 42 h 42"/>
              <a:gd name="T18" fmla="*/ 8 w 44"/>
              <a:gd name="T19" fmla="*/ 41 h 42"/>
              <a:gd name="T20" fmla="*/ 8 w 44"/>
              <a:gd name="T21" fmla="*/ 41 h 42"/>
              <a:gd name="T22" fmla="*/ 10 w 44"/>
              <a:gd name="T23" fmla="*/ 27 h 42"/>
              <a:gd name="T24" fmla="*/ 0 w 44"/>
              <a:gd name="T25" fmla="*/ 18 h 42"/>
              <a:gd name="T26" fmla="*/ 0 w 44"/>
              <a:gd name="T27" fmla="*/ 16 h 42"/>
              <a:gd name="T28" fmla="*/ 1 w 44"/>
              <a:gd name="T29" fmla="*/ 15 h 42"/>
              <a:gd name="T30" fmla="*/ 15 w 44"/>
              <a:gd name="T31" fmla="*/ 13 h 42"/>
              <a:gd name="T32" fmla="*/ 21 w 44"/>
              <a:gd name="T33" fmla="*/ 1 h 42"/>
              <a:gd name="T34" fmla="*/ 22 w 44"/>
              <a:gd name="T35" fmla="*/ 0 h 42"/>
              <a:gd name="T36" fmla="*/ 23 w 44"/>
              <a:gd name="T37" fmla="*/ 1 h 42"/>
              <a:gd name="T38" fmla="*/ 29 w 44"/>
              <a:gd name="T39" fmla="*/ 13 h 42"/>
              <a:gd name="T40" fmla="*/ 43 w 44"/>
              <a:gd name="T41" fmla="*/ 15 h 42"/>
              <a:gd name="T42" fmla="*/ 44 w 44"/>
              <a:gd name="T43" fmla="*/ 16 h 42"/>
              <a:gd name="T44" fmla="*/ 43 w 44"/>
              <a:gd name="T45" fmla="*/ 1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" h="42">
                <a:moveTo>
                  <a:pt x="43" y="18"/>
                </a:moveTo>
                <a:cubicBezTo>
                  <a:pt x="34" y="27"/>
                  <a:pt x="34" y="27"/>
                  <a:pt x="34" y="27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4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27"/>
                  <a:pt x="10" y="27"/>
                  <a:pt x="10" y="2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3" y="0"/>
                  <a:pt x="23" y="1"/>
                </a:cubicBezTo>
                <a:cubicBezTo>
                  <a:pt x="29" y="13"/>
                  <a:pt x="29" y="13"/>
                  <a:pt x="29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4" y="16"/>
                  <a:pt x="44" y="16"/>
                </a:cubicBezTo>
                <a:cubicBezTo>
                  <a:pt x="44" y="17"/>
                  <a:pt x="44" y="17"/>
                  <a:pt x="43" y="18"/>
                </a:cubicBezTo>
                <a:close/>
              </a:path>
            </a:pathLst>
          </a:custGeom>
          <a:solidFill>
            <a:srgbClr val="C4A263"/>
          </a:solidFill>
          <a:ln>
            <a:noFill/>
          </a:ln>
        </p:spPr>
        <p:txBody>
          <a:bodyPr lIns="121920" tIns="60960" rIns="121920" bIns="60960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89250" y="4178300"/>
            <a:ext cx="2571750" cy="76596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CONCENTS</a:t>
            </a:r>
            <a:endParaRPr lang="zh-CN" altLang="en-US" sz="4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706562" y="2454276"/>
            <a:ext cx="2809876" cy="2809876"/>
          </a:xfrm>
        </p:spPr>
        <p:txBody>
          <a:bodyPr/>
          <a:lstStyle/>
          <a:p>
            <a:r>
              <a:rPr lang="zh-CN" altLang="en-US" sz="9600" dirty="0" smtClean="0">
                <a:latin typeface="方正综艺_GBK" panose="03000509000000000000" pitchFamily="65" charset="-122"/>
                <a:ea typeface="方正综艺_GBK" panose="03000509000000000000" pitchFamily="65" charset="-122"/>
              </a:rPr>
              <a:t>目录</a:t>
            </a:r>
            <a:endParaRPr lang="zh-CN" altLang="en-US" sz="9600" dirty="0">
              <a:latin typeface="方正综艺_GBK" panose="03000509000000000000" pitchFamily="65" charset="-122"/>
              <a:ea typeface="方正综艺_GBK" panose="03000509000000000000" pitchFamily="65" charset="-122"/>
            </a:endParaRPr>
          </a:p>
        </p:txBody>
      </p:sp>
      <p:sp>
        <p:nvSpPr>
          <p:cNvPr id="7" name="文本框 33"/>
          <p:cNvSpPr txBox="1"/>
          <p:nvPr/>
        </p:nvSpPr>
        <p:spPr>
          <a:xfrm>
            <a:off x="7026954" y="2105156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后台管理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文本框 34"/>
          <p:cNvSpPr txBox="1"/>
          <p:nvPr/>
        </p:nvSpPr>
        <p:spPr>
          <a:xfrm>
            <a:off x="7026954" y="3876658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班级建设的开展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文本框 35"/>
          <p:cNvSpPr txBox="1"/>
          <p:nvPr/>
        </p:nvSpPr>
        <p:spPr>
          <a:xfrm>
            <a:off x="7026954" y="2985732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轻应用搭建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491403" y="2165672"/>
            <a:ext cx="493174" cy="49317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33"/>
          <p:cNvSpPr txBox="1"/>
          <p:nvPr/>
        </p:nvSpPr>
        <p:spPr>
          <a:xfrm>
            <a:off x="6480548" y="2196815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491403" y="3028701"/>
            <a:ext cx="493174" cy="49317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33"/>
          <p:cNvSpPr txBox="1"/>
          <p:nvPr/>
        </p:nvSpPr>
        <p:spPr>
          <a:xfrm>
            <a:off x="6480548" y="305984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491403" y="3928016"/>
            <a:ext cx="493174" cy="49317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33"/>
          <p:cNvSpPr txBox="1"/>
          <p:nvPr/>
        </p:nvSpPr>
        <p:spPr>
          <a:xfrm>
            <a:off x="6480548" y="3959159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34"/>
          <p:cNvSpPr txBox="1"/>
          <p:nvPr/>
        </p:nvSpPr>
        <p:spPr>
          <a:xfrm>
            <a:off x="7026954" y="477397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易班分站的建立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491403" y="4825328"/>
            <a:ext cx="493174" cy="49317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33"/>
          <p:cNvSpPr txBox="1"/>
          <p:nvPr/>
        </p:nvSpPr>
        <p:spPr>
          <a:xfrm>
            <a:off x="6480548" y="485647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531870" y="1637506"/>
            <a:ext cx="7937500" cy="2852737"/>
          </a:xfrm>
        </p:spPr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后台管理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</a:rPr>
              <a:t>打开易班公共平台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4" name="打开公共平台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76095" y="1794510"/>
            <a:ext cx="8640063" cy="5040037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 showWhenStopped="1"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</a:rPr>
              <a:t>发送通知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3" name="发送通知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76095" y="1813560"/>
            <a:ext cx="8640063" cy="5040037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1050925" y="3638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4A26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查看消息已读人员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3" name="查看已读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88820" y="1808480"/>
            <a:ext cx="8640063" cy="5040037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4"/>
          <p:cNvSpPr>
            <a:spLocks noGrp="1"/>
          </p:cNvSpPr>
          <p:nvPr/>
        </p:nvSpPr>
        <p:spPr>
          <a:xfrm>
            <a:off x="1050925" y="3638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4A26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公共群管理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 descr="公共群管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875" y="1928495"/>
            <a:ext cx="9791700" cy="496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粗">
      <a:majorFont>
        <a:latin typeface="Impact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WPS 演示</Application>
  <PresentationFormat>自定义</PresentationFormat>
  <Paragraphs>143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 Light</vt:lpstr>
      <vt:lpstr>微软雅黑 Light</vt:lpstr>
      <vt:lpstr>Impact</vt:lpstr>
      <vt:lpstr>方正综艺_GBK</vt:lpstr>
      <vt:lpstr>Arial Unicode MS</vt:lpstr>
      <vt:lpstr>等线</vt:lpstr>
      <vt:lpstr>Calibri Light</vt:lpstr>
      <vt:lpstr>第一PPT，www.1ppt.com</vt:lpstr>
      <vt:lpstr>2018班级负责人培训</vt:lpstr>
      <vt:lpstr>PowerPoint 演示文稿</vt:lpstr>
      <vt:lpstr>什么是易班？</vt:lpstr>
      <vt:lpstr>CONCENTS</vt:lpstr>
      <vt:lpstr>后台管理</vt:lpstr>
      <vt:lpstr>打开易班公共平台</vt:lpstr>
      <vt:lpstr>发送通知</vt:lpstr>
      <vt:lpstr>PowerPoint 演示文稿</vt:lpstr>
      <vt:lpstr>PowerPoint 演示文稿</vt:lpstr>
      <vt:lpstr>发布话题</vt:lpstr>
      <vt:lpstr>群主页管理</vt:lpstr>
      <vt:lpstr>轻应用的搭建</vt:lpstr>
      <vt:lpstr>什么是轻应用？</vt:lpstr>
      <vt:lpstr>什么是轻应用？</vt:lpstr>
      <vt:lpstr>一.创建轻应用</vt:lpstr>
      <vt:lpstr>二.组件介绍</vt:lpstr>
      <vt:lpstr>通用组件</vt:lpstr>
      <vt:lpstr>功能组件</vt:lpstr>
      <vt:lpstr>班级建设的开展</vt:lpstr>
      <vt:lpstr>PowerPoint 演示文稿</vt:lpstr>
      <vt:lpstr>易班分站的建立</vt:lpstr>
      <vt:lpstr>什么是易班分站？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黑色扁平化</dc:title>
  <dc:creator>第一PPT</dc:creator>
  <cp:keywords>www.1ppt.com</cp:keywords>
  <cp:lastModifiedBy>吉祥</cp:lastModifiedBy>
  <cp:revision>36</cp:revision>
  <dcterms:created xsi:type="dcterms:W3CDTF">2016-09-29T13:41:00Z</dcterms:created>
  <dcterms:modified xsi:type="dcterms:W3CDTF">2018-10-18T02:38:52Z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2052-11.1.0.7875</vt:lpwstr>
  </property>
</Properties>
</file>